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4"/>
  </p:notesMasterIdLst>
  <p:handoutMasterIdLst>
    <p:handoutMasterId r:id="rId15"/>
  </p:handoutMasterIdLst>
  <p:sldIdLst>
    <p:sldId id="257" r:id="rId2"/>
    <p:sldId id="258" r:id="rId3"/>
    <p:sldId id="259" r:id="rId4"/>
    <p:sldId id="260" r:id="rId5"/>
    <p:sldId id="271" r:id="rId6"/>
    <p:sldId id="272" r:id="rId7"/>
    <p:sldId id="273" r:id="rId8"/>
    <p:sldId id="274" r:id="rId9"/>
    <p:sldId id="275" r:id="rId10"/>
    <p:sldId id="276" r:id="rId11"/>
    <p:sldId id="269" r:id="rId12"/>
    <p:sldId id="270" r:id="rId13"/>
  </p:sldIdLst>
  <p:sldSz cx="12192000" cy="6858000"/>
  <p:notesSz cx="6858000" cy="9144000"/>
  <p:defaultTextStyle>
    <a:defPPr rtl="0">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7296" userDrawn="1">
          <p15:clr>
            <a:srgbClr val="A4A3A4"/>
          </p15:clr>
        </p15:guide>
        <p15:guide id="4" orient="horz" pos="41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9911" autoAdjust="0"/>
  </p:normalViewPr>
  <p:slideViewPr>
    <p:cSldViewPr snapToGrid="0">
      <p:cViewPr varScale="1">
        <p:scale>
          <a:sx n="87" d="100"/>
          <a:sy n="87" d="100"/>
        </p:scale>
        <p:origin x="895" y="73"/>
      </p:cViewPr>
      <p:guideLst>
        <p:guide orient="horz" pos="2160"/>
        <p:guide pos="3840"/>
        <p:guide pos="7296"/>
        <p:guide orient="horz" pos="4128"/>
      </p:guideLst>
    </p:cSldViewPr>
  </p:slideViewPr>
  <p:notesTextViewPr>
    <p:cViewPr>
      <p:scale>
        <a:sx n="3" d="2"/>
        <a:sy n="3" d="2"/>
      </p:scale>
      <p:origin x="0" y="0"/>
    </p:cViewPr>
  </p:notesTextViewPr>
  <p:notesViewPr>
    <p:cSldViewPr snapToGrid="0" showGuides="1">
      <p:cViewPr varScale="1">
        <p:scale>
          <a:sx n="88" d="100"/>
          <a:sy n="88" d="100"/>
        </p:scale>
        <p:origin x="382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lt-LT" dirty="0"/>
          </a:p>
        </p:txBody>
      </p:sp>
      <p:sp>
        <p:nvSpPr>
          <p:cNvPr id="3" name="2 datos vietos rezervavimo ženklas"/>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3061A68-525C-42FD-BF48-5130857AA677}" type="datetime1">
              <a:rPr lang="lt-LT" smtClean="0"/>
              <a:t>2025-10-31</a:t>
            </a:fld>
            <a:endParaRPr lang="lt-LT" dirty="0"/>
          </a:p>
        </p:txBody>
      </p:sp>
      <p:sp>
        <p:nvSpPr>
          <p:cNvPr id="4" name="3 poraštės vietos rezervavimo ženklas"/>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lt-LT" dirty="0"/>
          </a:p>
        </p:txBody>
      </p:sp>
      <p:sp>
        <p:nvSpPr>
          <p:cNvPr id="5" name="4 skaidrės numerio vietos rezervavimo ženklas"/>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64E50CC-F33A-4EF4-9F12-93EC4A21A0CF}" type="slidenum">
              <a:rPr lang="lt-LT" smtClean="0"/>
              <a:t>‹#›</a:t>
            </a:fld>
            <a:endParaRPr lang="lt-LT" dirty="0"/>
          </a:p>
        </p:txBody>
      </p:sp>
    </p:spTree>
    <p:extLst>
      <p:ext uri="{BB962C8B-B14F-4D97-AF65-F5344CB8AC3E}">
        <p14:creationId xmlns:p14="http://schemas.microsoft.com/office/powerpoint/2010/main" val="1323295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lt-LT" noProof="0" dirty="0"/>
          </a:p>
        </p:txBody>
      </p:sp>
      <p:sp>
        <p:nvSpPr>
          <p:cNvPr id="3" name="2 datos vietos rezervavimo ženklas"/>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B3938-FA76-4B32-82AF-47F19D9A25C3}" type="datetime1">
              <a:rPr lang="lt-LT" smtClean="0"/>
              <a:pPr/>
              <a:t>2025-10-31</a:t>
            </a:fld>
            <a:endParaRPr lang="lt-LT" dirty="0"/>
          </a:p>
        </p:txBody>
      </p:sp>
      <p:sp>
        <p:nvSpPr>
          <p:cNvPr id="4" name="3 skaidrės vaizdo vietos rezervavimo ženklas"/>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lt-LT" noProof="0" dirty="0"/>
          </a:p>
        </p:txBody>
      </p:sp>
      <p:sp>
        <p:nvSpPr>
          <p:cNvPr id="5" name="4 pastabų vietos rezervavimo ženklas"/>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lt-LT" noProof="0" dirty="0"/>
              <a:t>Spustelėkite, jei norite redaguoti ruošinio teksto stilius</a:t>
            </a:r>
          </a:p>
          <a:p>
            <a:pPr lvl="1" rtl="0"/>
            <a:r>
              <a:rPr lang="lt-LT" noProof="0" dirty="0"/>
              <a:t>Antras lygis</a:t>
            </a:r>
          </a:p>
          <a:p>
            <a:pPr lvl="2" rtl="0"/>
            <a:r>
              <a:rPr lang="lt-LT" noProof="0" dirty="0"/>
              <a:t>Trečias lygis</a:t>
            </a:r>
          </a:p>
          <a:p>
            <a:pPr lvl="3" rtl="0"/>
            <a:r>
              <a:rPr lang="lt-LT" noProof="0" dirty="0"/>
              <a:t>Ketvirtas lygis</a:t>
            </a:r>
          </a:p>
          <a:p>
            <a:pPr lvl="4" rtl="0"/>
            <a:r>
              <a:rPr lang="lt-LT" noProof="0" dirty="0"/>
              <a:t>Penktas lygis</a:t>
            </a:r>
          </a:p>
        </p:txBody>
      </p:sp>
      <p:sp>
        <p:nvSpPr>
          <p:cNvPr id="6" name="5 poraštės vietos rezervavimo ženklas"/>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lt-LT" noProof="0" dirty="0"/>
          </a:p>
        </p:txBody>
      </p:sp>
      <p:sp>
        <p:nvSpPr>
          <p:cNvPr id="7" name="6 skaidrės numerio vietos rezervavimo ženklas"/>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32674CE4-FBD8-4481-AEFB-CA53E599A745}" type="slidenum">
              <a:rPr lang="lt-LT" noProof="0" smtClean="0"/>
              <a:t>‹#›</a:t>
            </a:fld>
            <a:endParaRPr lang="lt-LT" noProof="0" dirty="0"/>
          </a:p>
        </p:txBody>
      </p:sp>
    </p:spTree>
    <p:extLst>
      <p:ext uri="{BB962C8B-B14F-4D97-AF65-F5344CB8AC3E}">
        <p14:creationId xmlns:p14="http://schemas.microsoft.com/office/powerpoint/2010/main" val="12732681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rtl="0"/>
            <a:endParaRPr lang="lt-LT" dirty="0"/>
          </a:p>
        </p:txBody>
      </p:sp>
      <p:sp>
        <p:nvSpPr>
          <p:cNvPr id="4" name="3 skaidrės numerio vietos rezervavimo ženklas"/>
          <p:cNvSpPr>
            <a:spLocks noGrp="1"/>
          </p:cNvSpPr>
          <p:nvPr>
            <p:ph type="sldNum" sz="quarter" idx="10"/>
          </p:nvPr>
        </p:nvSpPr>
        <p:spPr/>
        <p:txBody>
          <a:bodyPr rtlCol="0"/>
          <a:lstStyle/>
          <a:p>
            <a:pPr rtl="0"/>
            <a:fld id="{32674CE4-FBD8-4481-AEFB-CA53E599A745}" type="slidenum">
              <a:rPr lang="lt-LT" smtClean="0"/>
              <a:t>1</a:t>
            </a:fld>
            <a:endParaRPr lang="lt-LT" dirty="0"/>
          </a:p>
        </p:txBody>
      </p:sp>
    </p:spTree>
    <p:extLst>
      <p:ext uri="{BB962C8B-B14F-4D97-AF65-F5344CB8AC3E}">
        <p14:creationId xmlns:p14="http://schemas.microsoft.com/office/powerpoint/2010/main" val="2147974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marL="171450" indent="-171450" rtl="0">
              <a:buFont typeface="Arial" panose="020B0604020202020204" pitchFamily="34" charset="0"/>
              <a:buChar char="•"/>
            </a:pPr>
            <a:r>
              <a:rPr lang="lt-LT" dirty="0"/>
              <a:t>Kokią naudą pateiktis duos auditorijai: suaugę besimokantieji labiau domisi tema, jei suvokia jos svarbą sau.</a:t>
            </a:r>
          </a:p>
          <a:p>
            <a:pPr marL="171450" indent="-171450" rtl="0">
              <a:buFont typeface="Arial" panose="020B0604020202020204" pitchFamily="34" charset="0"/>
              <a:buChar char="•"/>
            </a:pPr>
            <a:r>
              <a:rPr lang="lt-LT" dirty="0"/>
              <a:t>Pranešėjo kompetencijos lygis </a:t>
            </a:r>
            <a:r>
              <a:rPr lang="lt-LT" dirty="0" err="1"/>
              <a:t>pateikties</a:t>
            </a:r>
            <a:r>
              <a:rPr lang="lt-LT" dirty="0"/>
              <a:t> temos srityje: Trumpai pristatykite savo kredencialus šioje srityje arba paaiškinkite, kodėl dalyviai turėtų jūsų klausyti.</a:t>
            </a:r>
          </a:p>
        </p:txBody>
      </p:sp>
      <p:sp>
        <p:nvSpPr>
          <p:cNvPr id="4" name="3 skaidrės numerio vietos rezervavimo ženklas"/>
          <p:cNvSpPr>
            <a:spLocks noGrp="1"/>
          </p:cNvSpPr>
          <p:nvPr>
            <p:ph type="sldNum" sz="quarter" idx="10"/>
          </p:nvPr>
        </p:nvSpPr>
        <p:spPr/>
        <p:txBody>
          <a:bodyPr rtlCol="0"/>
          <a:lstStyle/>
          <a:p>
            <a:pPr rtl="0"/>
            <a:fld id="{CF2FD335-6D8E-486A-8F5F-DFC7325903FF}" type="slidenum">
              <a:rPr lang="lt-LT" smtClean="0"/>
              <a:t>2</a:t>
            </a:fld>
            <a:endParaRPr lang="lt-LT" dirty="0"/>
          </a:p>
        </p:txBody>
      </p:sp>
    </p:spTree>
    <p:extLst>
      <p:ext uri="{BB962C8B-B14F-4D97-AF65-F5344CB8AC3E}">
        <p14:creationId xmlns:p14="http://schemas.microsoft.com/office/powerpoint/2010/main" val="1188670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rtl="0"/>
            <a:r>
              <a:rPr lang="lt-LT" dirty="0"/>
              <a:t>Pamokų aprašai turėtų būti trumpi.</a:t>
            </a:r>
          </a:p>
          <a:p>
            <a:pPr rtl="0"/>
            <a:endParaRPr lang="lt-LT" dirty="0"/>
          </a:p>
        </p:txBody>
      </p:sp>
      <p:sp>
        <p:nvSpPr>
          <p:cNvPr id="4" name="3 skaidrės numerio vietos rezervavimo ženklas"/>
          <p:cNvSpPr>
            <a:spLocks noGrp="1"/>
          </p:cNvSpPr>
          <p:nvPr>
            <p:ph type="sldNum" sz="quarter" idx="10"/>
          </p:nvPr>
        </p:nvSpPr>
        <p:spPr/>
        <p:txBody>
          <a:bodyPr rtlCol="0"/>
          <a:lstStyle/>
          <a:p>
            <a:pPr rtl="0"/>
            <a:fld id="{CF2FD335-6D8E-486A-8F5F-DFC7325903FF}" type="slidenum">
              <a:rPr lang="lt-LT" smtClean="0"/>
              <a:t>3</a:t>
            </a:fld>
            <a:endParaRPr lang="lt-LT" dirty="0"/>
          </a:p>
        </p:txBody>
      </p:sp>
    </p:spTree>
    <p:extLst>
      <p:ext uri="{BB962C8B-B14F-4D97-AF65-F5344CB8AC3E}">
        <p14:creationId xmlns:p14="http://schemas.microsoft.com/office/powerpoint/2010/main" val="955871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kaidrės vaizdo vietos rezervavimo ženklas"/>
          <p:cNvSpPr>
            <a:spLocks noGrp="1" noRot="1" noChangeAspect="1"/>
          </p:cNvSpPr>
          <p:nvPr>
            <p:ph type="sldImg"/>
          </p:nvPr>
        </p:nvSpPr>
        <p:spPr/>
      </p:sp>
      <p:sp>
        <p:nvSpPr>
          <p:cNvPr id="3" name="2 pastabų vietos rezervavimo ženklas"/>
          <p:cNvSpPr>
            <a:spLocks noGrp="1"/>
          </p:cNvSpPr>
          <p:nvPr>
            <p:ph type="body" idx="1"/>
          </p:nvPr>
        </p:nvSpPr>
        <p:spPr/>
        <p:txBody>
          <a:bodyPr rtlCol="0"/>
          <a:lstStyle/>
          <a:p>
            <a:pPr rtl="0"/>
            <a:r>
              <a:rPr lang="lt-LT" b="1" dirty="0"/>
              <a:t>Tikslų pavyzdžiai</a:t>
            </a:r>
          </a:p>
          <a:p>
            <a:pPr marL="0" indent="0" rtl="0">
              <a:buFont typeface="Arial" panose="020B0604020202020204" pitchFamily="34" charset="0"/>
              <a:buNone/>
            </a:pPr>
            <a:r>
              <a:rPr lang="lt-LT" dirty="0"/>
              <a:t>Pamokos pabaigoje galėsite:</a:t>
            </a:r>
          </a:p>
          <a:p>
            <a:pPr marL="171450" indent="-171450" rtl="0">
              <a:buFont typeface="Arial" panose="020B0604020202020204" pitchFamily="34" charset="0"/>
              <a:buChar char="•"/>
            </a:pPr>
            <a:r>
              <a:rPr lang="lt-LT" dirty="0"/>
              <a:t>Įrašyti failus į komandos </a:t>
            </a:r>
            <a:r>
              <a:rPr lang="lt-LT" dirty="0" err="1"/>
              <a:t>žiniatinklio</a:t>
            </a:r>
            <a:r>
              <a:rPr lang="lt-LT" dirty="0"/>
              <a:t> serverį.</a:t>
            </a:r>
          </a:p>
          <a:p>
            <a:pPr marL="171450" indent="-171450" rtl="0">
              <a:buFont typeface="Arial" panose="020B0604020202020204" pitchFamily="34" charset="0"/>
              <a:buChar char="•"/>
            </a:pPr>
            <a:r>
              <a:rPr lang="lt-LT" dirty="0"/>
              <a:t>Perkelti failus į kitas komandos </a:t>
            </a:r>
            <a:r>
              <a:rPr lang="lt-LT" dirty="0" err="1"/>
              <a:t>žiniatinklio</a:t>
            </a:r>
            <a:r>
              <a:rPr lang="lt-LT" dirty="0"/>
              <a:t> serverio vietas.</a:t>
            </a:r>
          </a:p>
          <a:p>
            <a:pPr marL="171450" indent="-171450" rtl="0">
              <a:buFont typeface="Arial" panose="020B0604020202020204" pitchFamily="34" charset="0"/>
              <a:buChar char="•"/>
            </a:pPr>
            <a:r>
              <a:rPr lang="lt-LT" dirty="0"/>
              <a:t>Bendrinti failus komandos </a:t>
            </a:r>
            <a:r>
              <a:rPr lang="lt-LT" dirty="0" err="1"/>
              <a:t>žiniatinklio</a:t>
            </a:r>
            <a:r>
              <a:rPr lang="lt-LT" dirty="0"/>
              <a:t> serveryje.</a:t>
            </a:r>
          </a:p>
          <a:p>
            <a:pPr rtl="0"/>
            <a:endParaRPr lang="lt-LT" dirty="0"/>
          </a:p>
          <a:p>
            <a:pPr rtl="0"/>
            <a:endParaRPr lang="lt-LT" dirty="0"/>
          </a:p>
        </p:txBody>
      </p:sp>
      <p:sp>
        <p:nvSpPr>
          <p:cNvPr id="4" name="3 skaidrės numerio vietos rezervavimo ženklas"/>
          <p:cNvSpPr>
            <a:spLocks noGrp="1"/>
          </p:cNvSpPr>
          <p:nvPr>
            <p:ph type="sldNum" sz="quarter" idx="10"/>
          </p:nvPr>
        </p:nvSpPr>
        <p:spPr/>
        <p:txBody>
          <a:bodyPr rtlCol="0"/>
          <a:lstStyle/>
          <a:p>
            <a:pPr rtl="0"/>
            <a:fld id="{CF2FD335-6D8E-486A-8F5F-DFC7325903FF}" type="slidenum">
              <a:rPr lang="lt-LT" smtClean="0"/>
              <a:t>4</a:t>
            </a:fld>
            <a:endParaRPr lang="lt-LT" dirty="0"/>
          </a:p>
        </p:txBody>
      </p:sp>
    </p:spTree>
    <p:extLst>
      <p:ext uri="{BB962C8B-B14F-4D97-AF65-F5344CB8AC3E}">
        <p14:creationId xmlns:p14="http://schemas.microsoft.com/office/powerpoint/2010/main" val="30694413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pPr rtl="0"/>
            <a:fld id="{32674CE4-FBD8-4481-AEFB-CA53E599A745}" type="slidenum">
              <a:rPr lang="lt-LT" smtClean="0"/>
              <a:t>11</a:t>
            </a:fld>
            <a:endParaRPr lang="lt-LT" dirty="0"/>
          </a:p>
        </p:txBody>
      </p:sp>
    </p:spTree>
    <p:extLst>
      <p:ext uri="{BB962C8B-B14F-4D97-AF65-F5344CB8AC3E}">
        <p14:creationId xmlns:p14="http://schemas.microsoft.com/office/powerpoint/2010/main" val="1256294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10"/>
          </p:nvPr>
        </p:nvSpPr>
        <p:spPr/>
        <p:txBody>
          <a:bodyPr/>
          <a:lstStyle/>
          <a:p>
            <a:pPr rtl="0"/>
            <a:fld id="{32674CE4-FBD8-4481-AEFB-CA53E599A745}" type="slidenum">
              <a:rPr lang="lt-LT" smtClean="0"/>
              <a:t>12</a:t>
            </a:fld>
            <a:endParaRPr lang="lt-LT" dirty="0"/>
          </a:p>
        </p:txBody>
      </p:sp>
    </p:spTree>
    <p:extLst>
      <p:ext uri="{BB962C8B-B14F-4D97-AF65-F5344CB8AC3E}">
        <p14:creationId xmlns:p14="http://schemas.microsoft.com/office/powerpoint/2010/main" val="698723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radinė skaidrė">
    <p:spTree>
      <p:nvGrpSpPr>
        <p:cNvPr id="1" name=""/>
        <p:cNvGrpSpPr/>
        <p:nvPr/>
      </p:nvGrpSpPr>
      <p:grpSpPr>
        <a:xfrm>
          <a:off x="0" y="0"/>
          <a:ext cx="0" cy="0"/>
          <a:chOff x="0" y="0"/>
          <a:chExt cx="0" cy="0"/>
        </a:xfrm>
      </p:grpSpPr>
      <p:sp>
        <p:nvSpPr>
          <p:cNvPr id="19" name="18 stačiakampis"/>
          <p:cNvSpPr/>
          <p:nvPr/>
        </p:nvSpPr>
        <p:spPr>
          <a:xfrm>
            <a:off x="0" y="0"/>
            <a:ext cx="12192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3" name="22 stačiakampis"/>
          <p:cNvSpPr/>
          <p:nvPr/>
        </p:nvSpPr>
        <p:spPr>
          <a:xfrm flipV="1">
            <a:off x="7213577" y="3810001"/>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4" name="23 stačiakampis"/>
          <p:cNvSpPr/>
          <p:nvPr/>
        </p:nvSpPr>
        <p:spPr>
          <a:xfrm flipV="1">
            <a:off x="7213601" y="3897010"/>
            <a:ext cx="49784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5" name="24 stačiakampis"/>
          <p:cNvSpPr/>
          <p:nvPr/>
        </p:nvSpPr>
        <p:spPr>
          <a:xfrm flipV="1">
            <a:off x="7213601" y="4115167"/>
            <a:ext cx="49784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6" name="25 stačiakampis"/>
          <p:cNvSpPr/>
          <p:nvPr/>
        </p:nvSpPr>
        <p:spPr>
          <a:xfrm flipV="1">
            <a:off x="7213600" y="4164403"/>
            <a:ext cx="262128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7" name="26 stačiakampis"/>
          <p:cNvSpPr/>
          <p:nvPr/>
        </p:nvSpPr>
        <p:spPr>
          <a:xfrm flipV="1">
            <a:off x="7213600" y="4199572"/>
            <a:ext cx="262128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useBgFill="1">
        <p:nvSpPr>
          <p:cNvPr id="30" name="29 suapvalintas stačiakampis"/>
          <p:cNvSpPr/>
          <p:nvPr/>
        </p:nvSpPr>
        <p:spPr bwMode="white">
          <a:xfrm>
            <a:off x="7213600" y="3962400"/>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useBgFill="1">
        <p:nvSpPr>
          <p:cNvPr id="31" name="30 suapvalintas stačiakampis"/>
          <p:cNvSpPr/>
          <p:nvPr/>
        </p:nvSpPr>
        <p:spPr bwMode="white">
          <a:xfrm>
            <a:off x="9835343" y="406098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7" name="6 stačiakampis"/>
          <p:cNvSpPr/>
          <p:nvPr/>
        </p:nvSpPr>
        <p:spPr>
          <a:xfrm>
            <a:off x="1" y="3649662"/>
            <a:ext cx="12192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10" name="9 stačiakampis"/>
          <p:cNvSpPr/>
          <p:nvPr/>
        </p:nvSpPr>
        <p:spPr>
          <a:xfrm>
            <a:off x="1" y="3675528"/>
            <a:ext cx="12192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11" name="10 stačiakampis"/>
          <p:cNvSpPr/>
          <p:nvPr/>
        </p:nvSpPr>
        <p:spPr>
          <a:xfrm flipV="1">
            <a:off x="8552068" y="3643090"/>
            <a:ext cx="3639933"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8" name="7 pavadinimas"/>
          <p:cNvSpPr>
            <a:spLocks noGrp="1"/>
          </p:cNvSpPr>
          <p:nvPr>
            <p:ph type="ctrTitle"/>
          </p:nvPr>
        </p:nvSpPr>
        <p:spPr>
          <a:xfrm>
            <a:off x="609600" y="2389009"/>
            <a:ext cx="11277600" cy="1470025"/>
          </a:xfrm>
        </p:spPr>
        <p:txBody>
          <a:bodyPr rtlCol="0" anchor="b"/>
          <a:lstStyle>
            <a:lvl1pPr>
              <a:defRPr sz="4400">
                <a:solidFill>
                  <a:schemeClr val="bg1"/>
                </a:solidFill>
              </a:defRPr>
            </a:lvl1pPr>
          </a:lstStyle>
          <a:p>
            <a:pPr rtl="0"/>
            <a:r>
              <a:rPr lang="lt-LT" noProof="0"/>
              <a:t>Spustelėję redaguokite stilių</a:t>
            </a:r>
            <a:endParaRPr lang="lt-LT" noProof="0" dirty="0"/>
          </a:p>
        </p:txBody>
      </p:sp>
      <p:sp>
        <p:nvSpPr>
          <p:cNvPr id="9" name="8 paantraštė"/>
          <p:cNvSpPr>
            <a:spLocks noGrp="1"/>
          </p:cNvSpPr>
          <p:nvPr>
            <p:ph type="subTitle" idx="1"/>
          </p:nvPr>
        </p:nvSpPr>
        <p:spPr>
          <a:xfrm>
            <a:off x="609600" y="3899938"/>
            <a:ext cx="6604000" cy="1752600"/>
          </a:xfrm>
        </p:spPr>
        <p:txBody>
          <a:bodyPr rtlCol="0"/>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rtl="0"/>
            <a:r>
              <a:rPr lang="lt-LT" noProof="0"/>
              <a:t>Spustelėkite norėdami redaguoti šablono paantraštės stilių</a:t>
            </a:r>
            <a:endParaRPr lang="lt-LT" noProof="0" dirty="0"/>
          </a:p>
        </p:txBody>
      </p:sp>
      <p:sp>
        <p:nvSpPr>
          <p:cNvPr id="17" name="16 poraštės vietos rezervavimo ženklas"/>
          <p:cNvSpPr>
            <a:spLocks noGrp="1"/>
          </p:cNvSpPr>
          <p:nvPr>
            <p:ph type="ftr" sz="quarter" idx="11"/>
          </p:nvPr>
        </p:nvSpPr>
        <p:spPr>
          <a:xfrm>
            <a:off x="7265116" y="4205288"/>
            <a:ext cx="1727200" cy="457200"/>
          </a:xfrm>
        </p:spPr>
        <p:txBody>
          <a:bodyPr rtlCol="0"/>
          <a:lstStyle>
            <a:lvl1pPr>
              <a:defRPr>
                <a:solidFill>
                  <a:schemeClr val="accent2">
                    <a:lumMod val="75000"/>
                  </a:schemeClr>
                </a:solidFill>
              </a:defRPr>
            </a:lvl1pPr>
          </a:lstStyle>
          <a:p>
            <a:pPr rtl="0"/>
            <a:r>
              <a:rPr lang="lt-LT" noProof="0" dirty="0"/>
              <a:t>Įtraukti </a:t>
            </a:r>
            <a:r>
              <a:rPr lang="lt-LT" noProof="0" dirty="0" err="1"/>
              <a:t>poraštę</a:t>
            </a:r>
            <a:endParaRPr lang="lt-LT" noProof="0" dirty="0"/>
          </a:p>
        </p:txBody>
      </p:sp>
      <p:sp>
        <p:nvSpPr>
          <p:cNvPr id="28" name="27 datos vietos rezervavimo ženklas"/>
          <p:cNvSpPr>
            <a:spLocks noGrp="1"/>
          </p:cNvSpPr>
          <p:nvPr>
            <p:ph type="dt" sz="half" idx="10"/>
          </p:nvPr>
        </p:nvSpPr>
        <p:spPr>
          <a:xfrm>
            <a:off x="9043832" y="4206240"/>
            <a:ext cx="1280160" cy="457200"/>
          </a:xfrm>
        </p:spPr>
        <p:txBody>
          <a:bodyPr rtlCol="0"/>
          <a:lstStyle>
            <a:lvl1pPr>
              <a:defRPr>
                <a:solidFill>
                  <a:schemeClr val="accent2">
                    <a:lumMod val="75000"/>
                  </a:schemeClr>
                </a:solidFill>
              </a:defRPr>
            </a:lvl1pPr>
          </a:lstStyle>
          <a:p>
            <a:pPr rtl="0"/>
            <a:fld id="{A66F1D1D-9006-44D2-B31F-DEF65A8FCCC8}" type="datetime1">
              <a:rPr lang="lt-LT" noProof="0" smtClean="0"/>
              <a:t>2025-10-31</a:t>
            </a:fld>
            <a:endParaRPr lang="lt-LT" noProof="0" dirty="0"/>
          </a:p>
        </p:txBody>
      </p:sp>
      <p:sp>
        <p:nvSpPr>
          <p:cNvPr id="29" name="28 skaidrės numerio vietos rezervavimo ženklas"/>
          <p:cNvSpPr>
            <a:spLocks noGrp="1"/>
          </p:cNvSpPr>
          <p:nvPr>
            <p:ph type="sldNum" sz="quarter" idx="12"/>
          </p:nvPr>
        </p:nvSpPr>
        <p:spPr>
          <a:xfrm>
            <a:off x="11093451" y="1136"/>
            <a:ext cx="996949" cy="365760"/>
          </a:xfrm>
        </p:spPr>
        <p:txBody>
          <a:bodyPr rtlCol="0"/>
          <a:lstStyle>
            <a:lvl1pPr algn="r">
              <a:defRPr sz="1800">
                <a:solidFill>
                  <a:schemeClr val="bg1"/>
                </a:solidFill>
              </a:defRPr>
            </a:lvl1pPr>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60115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p>
            <a:pPr rtl="0"/>
            <a:r>
              <a:rPr lang="lt-LT" noProof="0"/>
              <a:t>Spustelėję redaguokite stilių</a:t>
            </a:r>
            <a:endParaRPr lang="lt-LT" noProof="0" dirty="0"/>
          </a:p>
        </p:txBody>
      </p:sp>
      <p:sp>
        <p:nvSpPr>
          <p:cNvPr id="3" name="2 turinio vietos rezervavimo ženklas"/>
          <p:cNvSpPr>
            <a:spLocks noGrp="1"/>
          </p:cNvSpPr>
          <p:nvPr>
            <p:ph idx="1"/>
          </p:nvPr>
        </p:nvSpPr>
        <p:spPr/>
        <p:txBody>
          <a:bodyPr rtlCol="0"/>
          <a:lstStyle>
            <a:lvl1pPr>
              <a:defRPr/>
            </a:lvl1pPr>
            <a:lvl5pPr>
              <a:defRPr/>
            </a:lvl5pPr>
            <a:lvl6pPr>
              <a:defRPr/>
            </a:lvl6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5" name="4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4" name="3 datos vietos rezervavimo ženklas"/>
          <p:cNvSpPr>
            <a:spLocks noGrp="1"/>
          </p:cNvSpPr>
          <p:nvPr>
            <p:ph type="dt" sz="half" idx="10"/>
          </p:nvPr>
        </p:nvSpPr>
        <p:spPr/>
        <p:txBody>
          <a:bodyPr rtlCol="0"/>
          <a:lstStyle/>
          <a:p>
            <a:pPr rtl="0"/>
            <a:fld id="{8C0E0FEF-2001-4F79-A42C-397827727C51}" type="datetime1">
              <a:rPr lang="lt-LT" noProof="0" smtClean="0"/>
              <a:t>2025-10-31</a:t>
            </a:fld>
            <a:endParaRPr lang="lt-LT" noProof="0" dirty="0"/>
          </a:p>
        </p:txBody>
      </p:sp>
      <p:sp>
        <p:nvSpPr>
          <p:cNvPr id="6" name="5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594303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1 pavadinimas"/>
          <p:cNvSpPr>
            <a:spLocks noGrp="1"/>
          </p:cNvSpPr>
          <p:nvPr>
            <p:ph type="title"/>
          </p:nvPr>
        </p:nvSpPr>
        <p:spPr>
          <a:xfrm>
            <a:off x="963084" y="1968322"/>
            <a:ext cx="10363200" cy="1362075"/>
          </a:xfrm>
        </p:spPr>
        <p:txBody>
          <a:bodyPr rtlCol="0" anchor="b">
            <a:noAutofit/>
          </a:bodyPr>
          <a:lstStyle>
            <a:lvl1pPr algn="l">
              <a:buNone/>
              <a:defRPr sz="4300" b="1" cap="none" baseline="0">
                <a:ln w="12700">
                  <a:solidFill>
                    <a:schemeClr val="accent2">
                      <a:shade val="90000"/>
                      <a:satMod val="150000"/>
                    </a:schemeClr>
                  </a:solidFill>
                </a:ln>
                <a:solidFill>
                  <a:schemeClr val="accent2"/>
                </a:solidFill>
                <a:effectLst/>
              </a:defRPr>
            </a:lvl1pPr>
          </a:lstStyle>
          <a:p>
            <a:pPr rtl="0"/>
            <a:r>
              <a:rPr lang="lt-LT" noProof="0"/>
              <a:t>Spustelėję redaguokite stilių</a:t>
            </a:r>
            <a:endParaRPr kumimoji="0" lang="lt-LT" noProof="0" dirty="0"/>
          </a:p>
        </p:txBody>
      </p:sp>
      <p:sp>
        <p:nvSpPr>
          <p:cNvPr id="3" name="2 teksto vietos rezervavimo ženklas"/>
          <p:cNvSpPr>
            <a:spLocks noGrp="1"/>
          </p:cNvSpPr>
          <p:nvPr>
            <p:ph type="body" idx="1"/>
          </p:nvPr>
        </p:nvSpPr>
        <p:spPr>
          <a:xfrm>
            <a:off x="963084" y="3367088"/>
            <a:ext cx="10363200" cy="1509712"/>
          </a:xfrm>
        </p:spPr>
        <p:txBody>
          <a:bodyPr rtlCol="0"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rtl="0" eaLnBrk="1" latinLnBrk="0" hangingPunct="1"/>
            <a:r>
              <a:rPr lang="lt-LT" noProof="0"/>
              <a:t>Spustelėkite, kad galėtumėte redaguoti šablono teksto stilius</a:t>
            </a:r>
          </a:p>
        </p:txBody>
      </p:sp>
      <p:sp>
        <p:nvSpPr>
          <p:cNvPr id="5" name="4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4" name="3 datos vietos rezervavimo ženklas"/>
          <p:cNvSpPr>
            <a:spLocks noGrp="1"/>
          </p:cNvSpPr>
          <p:nvPr>
            <p:ph type="dt" sz="half" idx="10"/>
          </p:nvPr>
        </p:nvSpPr>
        <p:spPr/>
        <p:txBody>
          <a:bodyPr rtlCol="0"/>
          <a:lstStyle/>
          <a:p>
            <a:pPr rtl="0"/>
            <a:fld id="{663747F1-5D77-4E79-8666-79593187B9C6}" type="datetime1">
              <a:rPr lang="lt-LT" noProof="0" smtClean="0"/>
              <a:t>2025-10-31</a:t>
            </a:fld>
            <a:endParaRPr lang="lt-LT" noProof="0" dirty="0"/>
          </a:p>
        </p:txBody>
      </p:sp>
      <p:sp>
        <p:nvSpPr>
          <p:cNvPr id="6" name="5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270512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p>
            <a:pPr rtl="0"/>
            <a:r>
              <a:rPr lang="lt-LT" noProof="0"/>
              <a:t>Spustelėję redaguokite stilių</a:t>
            </a:r>
            <a:endParaRPr lang="lt-LT" noProof="0" dirty="0"/>
          </a:p>
        </p:txBody>
      </p:sp>
      <p:sp>
        <p:nvSpPr>
          <p:cNvPr id="3" name="2 turinio vietos rezervavimo ženklas"/>
          <p:cNvSpPr>
            <a:spLocks noGrp="1"/>
          </p:cNvSpPr>
          <p:nvPr>
            <p:ph sz="half" idx="1"/>
          </p:nvPr>
        </p:nvSpPr>
        <p:spPr>
          <a:xfrm>
            <a:off x="609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4" name="3 turinio vietos rezervavimo ženklas"/>
          <p:cNvSpPr>
            <a:spLocks noGrp="1"/>
          </p:cNvSpPr>
          <p:nvPr>
            <p:ph sz="half" idx="2"/>
          </p:nvPr>
        </p:nvSpPr>
        <p:spPr>
          <a:xfrm>
            <a:off x="6197600" y="2249425"/>
            <a:ext cx="5384800" cy="4341875"/>
          </a:xfrm>
        </p:spPr>
        <p:txBody>
          <a:bodyPr rtlCol="0"/>
          <a:lstStyle>
            <a:lvl1pPr>
              <a:defRPr sz="2000"/>
            </a:lvl1pPr>
            <a:lvl2pPr>
              <a:defRPr sz="1900"/>
            </a:lvl2pPr>
            <a:lvl3pPr>
              <a:defRPr sz="1800"/>
            </a:lvl3pPr>
            <a:lvl4pPr>
              <a:defRPr sz="1800"/>
            </a:lvl4pPr>
            <a:lvl5pPr>
              <a:defRPr sz="1800"/>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6" name="5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5" name="4 datos vietos rezervavimo ženklas"/>
          <p:cNvSpPr>
            <a:spLocks noGrp="1"/>
          </p:cNvSpPr>
          <p:nvPr>
            <p:ph type="dt" sz="half" idx="10"/>
          </p:nvPr>
        </p:nvSpPr>
        <p:spPr/>
        <p:txBody>
          <a:bodyPr rtlCol="0"/>
          <a:lstStyle/>
          <a:p>
            <a:pPr rtl="0"/>
            <a:fld id="{A84FA4D8-4413-44D8-A0D7-8AA0EB0F253F}" type="datetime1">
              <a:rPr lang="lt-LT" noProof="0" smtClean="0"/>
              <a:t>2025-10-31</a:t>
            </a:fld>
            <a:endParaRPr lang="lt-LT" noProof="0" dirty="0"/>
          </a:p>
        </p:txBody>
      </p:sp>
      <p:sp>
        <p:nvSpPr>
          <p:cNvPr id="7" name="6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446445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alyginimas">
    <p:spTree>
      <p:nvGrpSpPr>
        <p:cNvPr id="1" name=""/>
        <p:cNvGrpSpPr/>
        <p:nvPr/>
      </p:nvGrpSpPr>
      <p:grpSpPr>
        <a:xfrm>
          <a:off x="0" y="0"/>
          <a:ext cx="0" cy="0"/>
          <a:chOff x="0" y="0"/>
          <a:chExt cx="0" cy="0"/>
        </a:xfrm>
      </p:grpSpPr>
      <p:sp>
        <p:nvSpPr>
          <p:cNvPr id="2" name="1 pavadinimas"/>
          <p:cNvSpPr>
            <a:spLocks noGrp="1"/>
          </p:cNvSpPr>
          <p:nvPr>
            <p:ph type="title"/>
          </p:nvPr>
        </p:nvSpPr>
        <p:spPr>
          <a:xfrm>
            <a:off x="508000" y="1143000"/>
            <a:ext cx="11176000" cy="1069848"/>
          </a:xfrm>
        </p:spPr>
        <p:txBody>
          <a:bodyPr rtlCol="0" anchor="ctr"/>
          <a:lstStyle>
            <a:lvl1pPr>
              <a:defRPr sz="4000" b="0" i="0" cap="none" baseline="0"/>
            </a:lvl1pPr>
          </a:lstStyle>
          <a:p>
            <a:pPr rtl="0"/>
            <a:r>
              <a:rPr lang="lt-LT" noProof="0"/>
              <a:t>Spustelėję redaguokite stilių</a:t>
            </a:r>
            <a:endParaRPr lang="lt-LT" noProof="0" dirty="0"/>
          </a:p>
        </p:txBody>
      </p:sp>
      <p:sp>
        <p:nvSpPr>
          <p:cNvPr id="3" name="2 teksto vietos rezervavimo ženklas"/>
          <p:cNvSpPr>
            <a:spLocks noGrp="1"/>
          </p:cNvSpPr>
          <p:nvPr>
            <p:ph type="body" idx="1"/>
          </p:nvPr>
        </p:nvSpPr>
        <p:spPr>
          <a:xfrm>
            <a:off x="508000" y="2244970"/>
            <a:ext cx="5388864"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lt-LT" noProof="0"/>
              <a:t>Spustelėkite, kad galėtumėte redaguoti šablono teksto stilius</a:t>
            </a:r>
          </a:p>
        </p:txBody>
      </p:sp>
      <p:sp>
        <p:nvSpPr>
          <p:cNvPr id="5" name="4 turinio vietos rezervavimo ženklas"/>
          <p:cNvSpPr>
            <a:spLocks noGrp="1"/>
          </p:cNvSpPr>
          <p:nvPr>
            <p:ph sz="quarter" idx="2"/>
          </p:nvPr>
        </p:nvSpPr>
        <p:spPr>
          <a:xfrm>
            <a:off x="508000" y="2708519"/>
            <a:ext cx="5388864"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4" name="3 teksto vietos rezervavimo ženklas"/>
          <p:cNvSpPr>
            <a:spLocks noGrp="1"/>
          </p:cNvSpPr>
          <p:nvPr>
            <p:ph type="body" sz="half" idx="3"/>
          </p:nvPr>
        </p:nvSpPr>
        <p:spPr>
          <a:xfrm>
            <a:off x="6294968" y="2244970"/>
            <a:ext cx="5389033" cy="457200"/>
          </a:xfrm>
          <a:solidFill>
            <a:schemeClr val="accent2">
              <a:lumMod val="60000"/>
              <a:lumOff val="40000"/>
              <a:alpha val="25000"/>
            </a:schemeClr>
          </a:solidFill>
          <a:ln w="12700">
            <a:solidFill>
              <a:schemeClr val="accent2"/>
            </a:solidFill>
          </a:ln>
        </p:spPr>
        <p:txBody>
          <a:bodyPr rtlCol="0"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rtl="0" eaLnBrk="1" latinLnBrk="0" hangingPunct="1"/>
            <a:r>
              <a:rPr lang="lt-LT" noProof="0"/>
              <a:t>Spustelėkite, kad galėtumėte redaguoti šablono teksto stilius</a:t>
            </a:r>
          </a:p>
        </p:txBody>
      </p:sp>
      <p:sp>
        <p:nvSpPr>
          <p:cNvPr id="6" name="5 turinio vietos rezervavimo ženklas"/>
          <p:cNvSpPr>
            <a:spLocks noGrp="1"/>
          </p:cNvSpPr>
          <p:nvPr>
            <p:ph sz="quarter" idx="4"/>
          </p:nvPr>
        </p:nvSpPr>
        <p:spPr>
          <a:xfrm>
            <a:off x="6291073" y="2708519"/>
            <a:ext cx="5389033" cy="3886200"/>
          </a:xfrm>
        </p:spPr>
        <p:txBody>
          <a:bodyPr rtlCol="0"/>
          <a:lstStyle>
            <a:lvl1pPr>
              <a:defRPr sz="2000"/>
            </a:lvl1pPr>
            <a:lvl2pPr>
              <a:defRPr sz="2000"/>
            </a:lvl2pPr>
            <a:lvl3pPr>
              <a:defRPr sz="1800"/>
            </a:lvl3pPr>
            <a:lvl4pPr>
              <a:defRPr sz="1600"/>
            </a:lvl4pPr>
            <a:lvl5pPr>
              <a:defRPr sz="1600"/>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28" name="27 poraštės vietos rezervavimo ženklas"/>
          <p:cNvSpPr>
            <a:spLocks noGrp="1"/>
          </p:cNvSpPr>
          <p:nvPr>
            <p:ph type="ftr" sz="quarter" idx="12"/>
          </p:nvPr>
        </p:nvSpPr>
        <p:spPr/>
        <p:txBody>
          <a:bodyPr rtlCol="0"/>
          <a:lstStyle/>
          <a:p>
            <a:pPr rtl="0"/>
            <a:r>
              <a:rPr lang="lt-LT" noProof="0" dirty="0"/>
              <a:t>Įtraukti </a:t>
            </a:r>
            <a:r>
              <a:rPr lang="lt-LT" noProof="0" dirty="0" err="1"/>
              <a:t>poraštę</a:t>
            </a:r>
            <a:endParaRPr lang="lt-LT" noProof="0" dirty="0"/>
          </a:p>
        </p:txBody>
      </p:sp>
      <p:sp>
        <p:nvSpPr>
          <p:cNvPr id="26" name="25 datos vietos rezervavimo ženklas"/>
          <p:cNvSpPr>
            <a:spLocks noGrp="1"/>
          </p:cNvSpPr>
          <p:nvPr>
            <p:ph type="dt" sz="half" idx="10"/>
          </p:nvPr>
        </p:nvSpPr>
        <p:spPr/>
        <p:txBody>
          <a:bodyPr rtlCol="0"/>
          <a:lstStyle/>
          <a:p>
            <a:pPr rtl="0"/>
            <a:fld id="{F73D131D-F27D-497E-90C6-B7D5BDC655AB}" type="datetime1">
              <a:rPr lang="lt-LT" noProof="0" smtClean="0"/>
              <a:t>2025-10-31</a:t>
            </a:fld>
            <a:endParaRPr lang="lt-LT" noProof="0" dirty="0"/>
          </a:p>
        </p:txBody>
      </p:sp>
      <p:sp>
        <p:nvSpPr>
          <p:cNvPr id="27" name="26 skaidrės numerio vietos rezervavimo ženklas"/>
          <p:cNvSpPr>
            <a:spLocks noGrp="1"/>
          </p:cNvSpPr>
          <p:nvPr>
            <p:ph type="sldNum" sz="quarter" idx="11"/>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70716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1 pavadinimas"/>
          <p:cNvSpPr>
            <a:spLocks noGrp="1"/>
          </p:cNvSpPr>
          <p:nvPr>
            <p:ph type="title"/>
          </p:nvPr>
        </p:nvSpPr>
        <p:spPr>
          <a:xfrm>
            <a:off x="609600" y="1143000"/>
            <a:ext cx="10972800" cy="1069848"/>
          </a:xfrm>
        </p:spPr>
        <p:txBody>
          <a:bodyPr rtlCol="0" anchor="ctr"/>
          <a:lstStyle>
            <a:lvl1pPr>
              <a:defRPr sz="4000">
                <a:solidFill>
                  <a:schemeClr val="tx2"/>
                </a:solidFill>
              </a:defRPr>
            </a:lvl1pPr>
          </a:lstStyle>
          <a:p>
            <a:pPr rtl="0"/>
            <a:r>
              <a:rPr lang="lt-LT" noProof="0"/>
              <a:t>Spustelėję redaguokite stilių</a:t>
            </a:r>
            <a:endParaRPr lang="lt-LT" noProof="0" dirty="0"/>
          </a:p>
        </p:txBody>
      </p:sp>
      <p:sp>
        <p:nvSpPr>
          <p:cNvPr id="4" name="3 poraštės vietos rezervavimo ženklas"/>
          <p:cNvSpPr>
            <a:spLocks noGrp="1"/>
          </p:cNvSpPr>
          <p:nvPr>
            <p:ph type="ftr" sz="quarter" idx="11"/>
          </p:nvPr>
        </p:nvSpPr>
        <p:spPr>
          <a:xfrm>
            <a:off x="7010400" y="612648"/>
            <a:ext cx="1767840" cy="457200"/>
          </a:xfrm>
        </p:spPr>
        <p:txBody>
          <a:bodyPr rtlCol="0"/>
          <a:lstStyle/>
          <a:p>
            <a:pPr rtl="0"/>
            <a:r>
              <a:rPr lang="lt-LT" noProof="0" dirty="0"/>
              <a:t>Įtraukti </a:t>
            </a:r>
            <a:r>
              <a:rPr lang="lt-LT" noProof="0" dirty="0" err="1"/>
              <a:t>poraštę</a:t>
            </a:r>
            <a:endParaRPr lang="lt-LT" noProof="0" dirty="0"/>
          </a:p>
        </p:txBody>
      </p:sp>
      <p:sp>
        <p:nvSpPr>
          <p:cNvPr id="3" name="2 datos vietos rezervavimo ženklas"/>
          <p:cNvSpPr>
            <a:spLocks noGrp="1"/>
          </p:cNvSpPr>
          <p:nvPr>
            <p:ph type="dt" sz="half" idx="10"/>
          </p:nvPr>
        </p:nvSpPr>
        <p:spPr>
          <a:xfrm>
            <a:off x="8778240" y="612648"/>
            <a:ext cx="1276352" cy="457200"/>
          </a:xfrm>
        </p:spPr>
        <p:txBody>
          <a:bodyPr rtlCol="0"/>
          <a:lstStyle/>
          <a:p>
            <a:pPr rtl="0"/>
            <a:fld id="{4CE961BF-6D25-4D31-BDF9-3C616487A457}" type="datetime1">
              <a:rPr lang="lt-LT" noProof="0" smtClean="0"/>
              <a:t>2025-10-31</a:t>
            </a:fld>
            <a:endParaRPr lang="lt-LT" noProof="0" dirty="0"/>
          </a:p>
        </p:txBody>
      </p:sp>
      <p:sp>
        <p:nvSpPr>
          <p:cNvPr id="5" name="4 skaidrės numerio vietos rezervavimo ženklas"/>
          <p:cNvSpPr>
            <a:spLocks noGrp="1"/>
          </p:cNvSpPr>
          <p:nvPr>
            <p:ph type="sldNum" sz="quarter" idx="12"/>
          </p:nvPr>
        </p:nvSpPr>
        <p:spPr>
          <a:xfrm>
            <a:off x="10899648" y="2272"/>
            <a:ext cx="1016000" cy="365760"/>
          </a:xfrm>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82195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3" name="2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2" name="1 datos vietos rezervavimo ženklas"/>
          <p:cNvSpPr>
            <a:spLocks noGrp="1"/>
          </p:cNvSpPr>
          <p:nvPr>
            <p:ph type="dt" sz="half" idx="10"/>
          </p:nvPr>
        </p:nvSpPr>
        <p:spPr/>
        <p:txBody>
          <a:bodyPr rtlCol="0"/>
          <a:lstStyle/>
          <a:p>
            <a:pPr rtl="0"/>
            <a:fld id="{D141E17F-7B52-4B9B-B211-C9120F694543}" type="datetime1">
              <a:rPr lang="lt-LT" noProof="0" smtClean="0"/>
              <a:t>2025-10-31</a:t>
            </a:fld>
            <a:endParaRPr lang="lt-LT" noProof="0" dirty="0"/>
          </a:p>
        </p:txBody>
      </p:sp>
      <p:sp>
        <p:nvSpPr>
          <p:cNvPr id="4" name="3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1135695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su antrašte">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7137995" y="1101970"/>
            <a:ext cx="4511040" cy="877824"/>
          </a:xfrm>
        </p:spPr>
        <p:txBody>
          <a:bodyPr rtlCol="0" anchor="b"/>
          <a:lstStyle>
            <a:lvl1pPr algn="l">
              <a:buNone/>
              <a:defRPr sz="1800" b="1"/>
            </a:lvl1pPr>
          </a:lstStyle>
          <a:p>
            <a:pPr rtl="0"/>
            <a:r>
              <a:rPr lang="lt-LT" noProof="0" dirty="0"/>
              <a:t>Redaguoti ruošinio pavadinimo stilių</a:t>
            </a:r>
          </a:p>
        </p:txBody>
      </p:sp>
      <p:sp>
        <p:nvSpPr>
          <p:cNvPr id="4" name="3 turinio vietos rezervavimo ženklas"/>
          <p:cNvSpPr>
            <a:spLocks noGrp="1"/>
          </p:cNvSpPr>
          <p:nvPr>
            <p:ph sz="half" idx="1"/>
          </p:nvPr>
        </p:nvSpPr>
        <p:spPr>
          <a:xfrm>
            <a:off x="203200" y="776287"/>
            <a:ext cx="6803136" cy="5805083"/>
          </a:xfrm>
        </p:spPr>
        <p:txBody>
          <a:bodyPr rtlCol="0"/>
          <a:lstStyle>
            <a:lvl1pPr>
              <a:defRPr sz="3200"/>
            </a:lvl1pPr>
            <a:lvl2pPr>
              <a:defRPr sz="2800"/>
            </a:lvl2pPr>
            <a:lvl3pPr>
              <a:defRPr sz="2400"/>
            </a:lvl3pPr>
            <a:lvl4pPr>
              <a:defRPr sz="2000"/>
            </a:lvl4pPr>
            <a:lvl5pPr>
              <a:defRPr sz="2000"/>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3" name="2 teksto vietos rezervavimo ženklas"/>
          <p:cNvSpPr>
            <a:spLocks noGrp="1"/>
          </p:cNvSpPr>
          <p:nvPr>
            <p:ph type="body" idx="2"/>
          </p:nvPr>
        </p:nvSpPr>
        <p:spPr>
          <a:xfrm>
            <a:off x="7137995" y="2010727"/>
            <a:ext cx="4511040" cy="4580573"/>
          </a:xfrm>
        </p:spPr>
        <p:txBody>
          <a:bodyPr rtlCol="0"/>
          <a:lstStyle>
            <a:lvl1pPr marL="9144" indent="0">
              <a:buNone/>
              <a:defRPr sz="1400"/>
            </a:lvl1pPr>
            <a:lvl2pPr>
              <a:buNone/>
              <a:defRPr sz="1200"/>
            </a:lvl2pPr>
            <a:lvl3pPr>
              <a:buNone/>
              <a:defRPr sz="1000"/>
            </a:lvl3pPr>
            <a:lvl4pPr>
              <a:buNone/>
              <a:defRPr sz="900"/>
            </a:lvl4pPr>
            <a:lvl5pPr>
              <a:buNone/>
              <a:defRPr sz="900"/>
            </a:lvl5pPr>
          </a:lstStyle>
          <a:p>
            <a:pPr lvl="0" rtl="0" eaLnBrk="1" latinLnBrk="0" hangingPunct="1"/>
            <a:r>
              <a:rPr lang="lt-LT" noProof="0"/>
              <a:t>Spustelėkite, kad galėtumėte redaguoti šablono teksto stilius</a:t>
            </a:r>
          </a:p>
        </p:txBody>
      </p:sp>
      <p:sp>
        <p:nvSpPr>
          <p:cNvPr id="6" name="5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5" name="4 datos vietos rezervavimo ženklas"/>
          <p:cNvSpPr>
            <a:spLocks noGrp="1"/>
          </p:cNvSpPr>
          <p:nvPr>
            <p:ph type="dt" sz="half" idx="10"/>
          </p:nvPr>
        </p:nvSpPr>
        <p:spPr/>
        <p:txBody>
          <a:bodyPr rtlCol="0"/>
          <a:lstStyle/>
          <a:p>
            <a:pPr rtl="0"/>
            <a:fld id="{EEB70E30-D523-40B8-BE51-D9FC2F59D0C4}" type="datetime1">
              <a:rPr lang="lt-LT" noProof="0" smtClean="0"/>
              <a:t>2025-10-31</a:t>
            </a:fld>
            <a:endParaRPr lang="lt-LT" noProof="0" dirty="0"/>
          </a:p>
        </p:txBody>
      </p:sp>
      <p:sp>
        <p:nvSpPr>
          <p:cNvPr id="7" name="6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498685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su antrašte">
    <p:spTree>
      <p:nvGrpSpPr>
        <p:cNvPr id="1" name=""/>
        <p:cNvGrpSpPr/>
        <p:nvPr/>
      </p:nvGrpSpPr>
      <p:grpSpPr>
        <a:xfrm>
          <a:off x="0" y="0"/>
          <a:ext cx="0" cy="0"/>
          <a:chOff x="0" y="0"/>
          <a:chExt cx="0" cy="0"/>
        </a:xfrm>
      </p:grpSpPr>
      <p:sp>
        <p:nvSpPr>
          <p:cNvPr id="2" name="1 pavadinimas"/>
          <p:cNvSpPr>
            <a:spLocks noGrp="1"/>
          </p:cNvSpPr>
          <p:nvPr>
            <p:ph type="title"/>
          </p:nvPr>
        </p:nvSpPr>
        <p:spPr>
          <a:xfrm>
            <a:off x="7253913" y="1109161"/>
            <a:ext cx="782404" cy="4681637"/>
          </a:xfrm>
        </p:spPr>
        <p:txBody>
          <a:bodyPr vert="vert270" lIns="45720" tIns="0" rIns="45720" rtlCol="0" anchor="t"/>
          <a:lstStyle>
            <a:lvl1pPr algn="ctr">
              <a:buNone/>
              <a:defRPr sz="2000" b="1"/>
            </a:lvl1pPr>
          </a:lstStyle>
          <a:p>
            <a:pPr rtl="0"/>
            <a:r>
              <a:rPr lang="lt-LT" noProof="0"/>
              <a:t>Spustelėję redaguokite stilių</a:t>
            </a:r>
            <a:endParaRPr lang="lt-LT" noProof="0" dirty="0"/>
          </a:p>
        </p:txBody>
      </p:sp>
      <p:sp>
        <p:nvSpPr>
          <p:cNvPr id="3" name="2 paveikslėlio vietos rezervavimo ženklas" descr="Tuščias vietos rezervavimo ženklas vaizdui įtraukti. Spustelėkite vietos rezervavimo ženklą ir pasirinkite vaizdą, kurį norite įtraukti"/>
          <p:cNvSpPr>
            <a:spLocks noGrp="1"/>
          </p:cNvSpPr>
          <p:nvPr>
            <p:ph type="pic" idx="1"/>
          </p:nvPr>
        </p:nvSpPr>
        <p:spPr>
          <a:xfrm>
            <a:off x="538228" y="1143000"/>
            <a:ext cx="6096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rtlCol="0"/>
          <a:lstStyle>
            <a:lvl1pPr marL="0" indent="0">
              <a:buNone/>
              <a:defRPr sz="3200"/>
            </a:lvl1pPr>
          </a:lstStyle>
          <a:p>
            <a:pPr rtl="0"/>
            <a:r>
              <a:rPr lang="lt-LT" noProof="0"/>
              <a:t>Spustelėkite piktogramą norėdami įtraukti paveikslėlį</a:t>
            </a:r>
            <a:endParaRPr kumimoji="0" lang="lt-LT" noProof="0" dirty="0"/>
          </a:p>
        </p:txBody>
      </p:sp>
      <p:sp>
        <p:nvSpPr>
          <p:cNvPr id="4" name="3 teksto vietos rezervavimo ženklas"/>
          <p:cNvSpPr>
            <a:spLocks noGrp="1"/>
          </p:cNvSpPr>
          <p:nvPr>
            <p:ph type="body" sz="half" idx="2"/>
          </p:nvPr>
        </p:nvSpPr>
        <p:spPr>
          <a:xfrm>
            <a:off x="8117924" y="3274309"/>
            <a:ext cx="3454400" cy="2516489"/>
          </a:xfrm>
        </p:spPr>
        <p:txBody>
          <a:bodyPr lIns="0" tIns="0" rIns="45720" rtlCol="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rtl="0" eaLnBrk="1" latinLnBrk="0" hangingPunct="1"/>
            <a:r>
              <a:rPr lang="lt-LT" noProof="0"/>
              <a:t>Spustelėkite, kad galėtumėte redaguoti šablono teksto stilius</a:t>
            </a:r>
          </a:p>
        </p:txBody>
      </p:sp>
      <p:sp>
        <p:nvSpPr>
          <p:cNvPr id="6" name="5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5" name="4 datos vietos rezervavimo ženklas"/>
          <p:cNvSpPr>
            <a:spLocks noGrp="1"/>
          </p:cNvSpPr>
          <p:nvPr>
            <p:ph type="dt" sz="half" idx="10"/>
          </p:nvPr>
        </p:nvSpPr>
        <p:spPr/>
        <p:txBody>
          <a:bodyPr rtlCol="0"/>
          <a:lstStyle/>
          <a:p>
            <a:pPr rtl="0"/>
            <a:fld id="{6142F2A2-5077-4EEA-A0D8-6A8D8083D5D5}" type="datetime1">
              <a:rPr lang="lt-LT" noProof="0" smtClean="0"/>
              <a:t>2025-10-31</a:t>
            </a:fld>
            <a:endParaRPr lang="lt-LT" noProof="0" dirty="0"/>
          </a:p>
        </p:txBody>
      </p:sp>
      <p:sp>
        <p:nvSpPr>
          <p:cNvPr id="7" name="6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1883619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p>
            <a:pPr rtl="0"/>
            <a:r>
              <a:rPr lang="lt-LT" noProof="0"/>
              <a:t>Spustelėję redaguokite stilių</a:t>
            </a:r>
            <a:endParaRPr lang="lt-LT" noProof="0" dirty="0"/>
          </a:p>
        </p:txBody>
      </p:sp>
      <p:sp>
        <p:nvSpPr>
          <p:cNvPr id="3" name="2 vertikalaus teksto vietos rezervavimo ženklas"/>
          <p:cNvSpPr>
            <a:spLocks noGrp="1"/>
          </p:cNvSpPr>
          <p:nvPr>
            <p:ph type="body" orient="vert" idx="1"/>
          </p:nvPr>
        </p:nvSpPr>
        <p:spPr/>
        <p:txBody>
          <a:bodyPr vert="eaVert" rtlCol="0"/>
          <a:lstStyle>
            <a:lvl1pPr>
              <a:defRPr/>
            </a:lvl1pPr>
            <a:lvl5pPr>
              <a:defRPr/>
            </a:lvl5pPr>
          </a:lstStyle>
          <a:p>
            <a:pPr lvl="0" rtl="0" eaLnBrk="1" latinLnBrk="0" hangingPunct="1"/>
            <a:r>
              <a:rPr lang="lt-LT" noProof="0"/>
              <a:t>Spustelėkite, kad galėtumėte redaguoti šablono teksto stilius</a:t>
            </a:r>
          </a:p>
          <a:p>
            <a:pPr lvl="1" rtl="0" eaLnBrk="1" latinLnBrk="0" hangingPunct="1"/>
            <a:r>
              <a:rPr lang="lt-LT" noProof="0"/>
              <a:t>Antras lygis</a:t>
            </a:r>
          </a:p>
          <a:p>
            <a:pPr lvl="2" rtl="0" eaLnBrk="1" latinLnBrk="0" hangingPunct="1"/>
            <a:r>
              <a:rPr lang="lt-LT" noProof="0"/>
              <a:t>Trečias lygis</a:t>
            </a:r>
          </a:p>
          <a:p>
            <a:pPr lvl="3" rtl="0" eaLnBrk="1" latinLnBrk="0" hangingPunct="1"/>
            <a:r>
              <a:rPr lang="lt-LT" noProof="0"/>
              <a:t>Ketvirtas lygis</a:t>
            </a:r>
          </a:p>
          <a:p>
            <a:pPr lvl="4" rtl="0" eaLnBrk="1" latinLnBrk="0" hangingPunct="1"/>
            <a:r>
              <a:rPr lang="lt-LT" noProof="0"/>
              <a:t>Penktas lygis</a:t>
            </a:r>
            <a:endParaRPr kumimoji="0" lang="lt-LT" noProof="0" dirty="0"/>
          </a:p>
        </p:txBody>
      </p:sp>
      <p:sp>
        <p:nvSpPr>
          <p:cNvPr id="5" name="4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4" name="3 datos vietos rezervavimo ženklas"/>
          <p:cNvSpPr>
            <a:spLocks noGrp="1"/>
          </p:cNvSpPr>
          <p:nvPr>
            <p:ph type="dt" sz="half" idx="10"/>
          </p:nvPr>
        </p:nvSpPr>
        <p:spPr/>
        <p:txBody>
          <a:bodyPr rtlCol="0"/>
          <a:lstStyle/>
          <a:p>
            <a:pPr rtl="0"/>
            <a:fld id="{4131DF61-2E2F-4A80-8CD0-C6795B3A9D77}" type="datetime1">
              <a:rPr lang="lt-LT" noProof="0" smtClean="0"/>
              <a:t>2025-10-31</a:t>
            </a:fld>
            <a:endParaRPr lang="lt-LT" noProof="0" dirty="0"/>
          </a:p>
        </p:txBody>
      </p:sp>
      <p:sp>
        <p:nvSpPr>
          <p:cNvPr id="6" name="5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3467844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1 vertikalus pavadinimas"/>
          <p:cNvSpPr>
            <a:spLocks noGrp="1"/>
          </p:cNvSpPr>
          <p:nvPr>
            <p:ph type="title" orient="vert" hasCustomPrompt="1"/>
          </p:nvPr>
        </p:nvSpPr>
        <p:spPr>
          <a:xfrm>
            <a:off x="9042400" y="1143000"/>
            <a:ext cx="2540000" cy="5448300"/>
          </a:xfrm>
        </p:spPr>
        <p:txBody>
          <a:bodyPr vert="eaVert" rtlCol="0"/>
          <a:lstStyle>
            <a:lvl1pPr>
              <a:defRPr/>
            </a:lvl1pPr>
          </a:lstStyle>
          <a:p>
            <a:pPr rtl="0"/>
            <a:r>
              <a:rPr lang="lt-LT" noProof="0" dirty="0"/>
              <a:t>Redaguoti ruošinio pavadinimo stilių</a:t>
            </a:r>
          </a:p>
        </p:txBody>
      </p:sp>
      <p:sp>
        <p:nvSpPr>
          <p:cNvPr id="3" name="2 vertikalaus teksto vietos rezervavimo ženklas"/>
          <p:cNvSpPr>
            <a:spLocks noGrp="1"/>
          </p:cNvSpPr>
          <p:nvPr>
            <p:ph type="body" orient="vert" idx="1" hasCustomPrompt="1"/>
          </p:nvPr>
        </p:nvSpPr>
        <p:spPr>
          <a:xfrm>
            <a:off x="609600" y="1143000"/>
            <a:ext cx="8331200" cy="5448300"/>
          </a:xfrm>
        </p:spPr>
        <p:txBody>
          <a:bodyPr vert="eaVert" rtlCol="0"/>
          <a:lstStyle>
            <a:lvl5pPr>
              <a:defRPr/>
            </a:lvl5pPr>
          </a:lstStyle>
          <a:p>
            <a:pPr lvl="0" rtl="0" eaLnBrk="1" latinLnBrk="0" hangingPunct="1"/>
            <a:r>
              <a:rPr lang="lt-LT" noProof="0" dirty="0"/>
              <a:t>Spustelėkite, jei norite redaguoti ruošinio teksto stilius</a:t>
            </a:r>
          </a:p>
          <a:p>
            <a:pPr lvl="1" rtl="0" eaLnBrk="1" latinLnBrk="0" hangingPunct="1"/>
            <a:r>
              <a:rPr lang="lt-LT" noProof="0" dirty="0"/>
              <a:t>Antras lygis</a:t>
            </a:r>
          </a:p>
          <a:p>
            <a:pPr lvl="2" rtl="0" eaLnBrk="1" latinLnBrk="0" hangingPunct="1"/>
            <a:r>
              <a:rPr lang="lt-LT" noProof="0" dirty="0"/>
              <a:t>Trečias lygis</a:t>
            </a:r>
          </a:p>
          <a:p>
            <a:pPr lvl="3" rtl="0" eaLnBrk="1" latinLnBrk="0" hangingPunct="1"/>
            <a:r>
              <a:rPr lang="lt-LT" noProof="0" dirty="0"/>
              <a:t>Ketvirtas lygis</a:t>
            </a:r>
          </a:p>
          <a:p>
            <a:pPr lvl="4" rtl="0" eaLnBrk="1" latinLnBrk="0" hangingPunct="1"/>
            <a:r>
              <a:rPr lang="lt-LT" noProof="0" dirty="0"/>
              <a:t>Penktas lygis</a:t>
            </a:r>
            <a:endParaRPr kumimoji="0" lang="lt-LT" noProof="0" dirty="0"/>
          </a:p>
        </p:txBody>
      </p:sp>
      <p:sp>
        <p:nvSpPr>
          <p:cNvPr id="5" name="4 poraštės vietos rezervavimo ženklas"/>
          <p:cNvSpPr>
            <a:spLocks noGrp="1"/>
          </p:cNvSpPr>
          <p:nvPr>
            <p:ph type="ftr" sz="quarter" idx="11"/>
          </p:nvPr>
        </p:nvSpPr>
        <p:spPr/>
        <p:txBody>
          <a:bodyPr rtlCol="0"/>
          <a:lstStyle/>
          <a:p>
            <a:pPr rtl="0"/>
            <a:r>
              <a:rPr lang="lt-LT" noProof="0" dirty="0"/>
              <a:t>Įtraukti </a:t>
            </a:r>
            <a:r>
              <a:rPr lang="lt-LT" noProof="0" dirty="0" err="1"/>
              <a:t>poraštę</a:t>
            </a:r>
            <a:endParaRPr lang="lt-LT" noProof="0" dirty="0"/>
          </a:p>
        </p:txBody>
      </p:sp>
      <p:sp>
        <p:nvSpPr>
          <p:cNvPr id="4" name="3 datos vietos rezervavimo ženklas"/>
          <p:cNvSpPr>
            <a:spLocks noGrp="1"/>
          </p:cNvSpPr>
          <p:nvPr>
            <p:ph type="dt" sz="half" idx="10"/>
          </p:nvPr>
        </p:nvSpPr>
        <p:spPr/>
        <p:txBody>
          <a:bodyPr rtlCol="0"/>
          <a:lstStyle/>
          <a:p>
            <a:pPr rtl="0"/>
            <a:fld id="{2A0B3AF7-4840-4AD2-A5C4-61FA66FBDFF1}" type="datetime1">
              <a:rPr lang="lt-LT" noProof="0" smtClean="0"/>
              <a:t>2025-10-31</a:t>
            </a:fld>
            <a:endParaRPr lang="lt-LT" noProof="0" dirty="0"/>
          </a:p>
        </p:txBody>
      </p:sp>
      <p:sp>
        <p:nvSpPr>
          <p:cNvPr id="6" name="5 skaidrės numerio vietos rezervavimo ženklas"/>
          <p:cNvSpPr>
            <a:spLocks noGrp="1"/>
          </p:cNvSpPr>
          <p:nvPr>
            <p:ph type="sldNum" sz="quarter" idx="12"/>
          </p:nvPr>
        </p:nvSpPr>
        <p:spPr/>
        <p:txBody>
          <a:bodyPr rtlCol="0"/>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2978088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27 stačiakampis"/>
          <p:cNvSpPr/>
          <p:nvPr/>
        </p:nvSpPr>
        <p:spPr>
          <a:xfrm>
            <a:off x="1" y="366819"/>
            <a:ext cx="12192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9" name="28 stačiakampis"/>
          <p:cNvSpPr/>
          <p:nvPr/>
        </p:nvSpPr>
        <p:spPr>
          <a:xfrm>
            <a:off x="0" y="-1"/>
            <a:ext cx="12192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0" name="29 stačiakampis"/>
          <p:cNvSpPr/>
          <p:nvPr/>
        </p:nvSpPr>
        <p:spPr>
          <a:xfrm>
            <a:off x="1" y="308277"/>
            <a:ext cx="12192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1" name="30 stačiakampis"/>
          <p:cNvSpPr/>
          <p:nvPr/>
        </p:nvSpPr>
        <p:spPr>
          <a:xfrm flipV="1">
            <a:off x="7213577" y="360247"/>
            <a:ext cx="4978425"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2" name="31 stačiakampis"/>
          <p:cNvSpPr/>
          <p:nvPr/>
        </p:nvSpPr>
        <p:spPr>
          <a:xfrm flipV="1">
            <a:off x="7213601" y="440113"/>
            <a:ext cx="49784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useBgFill="1">
        <p:nvSpPr>
          <p:cNvPr id="33" name="32 suapvalintas stačiakampis"/>
          <p:cNvSpPr/>
          <p:nvPr/>
        </p:nvSpPr>
        <p:spPr bwMode="white">
          <a:xfrm>
            <a:off x="7209785" y="497504"/>
            <a:ext cx="408432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useBgFill="1">
        <p:nvSpPr>
          <p:cNvPr id="34" name="33 suapvalintas stačiakampis"/>
          <p:cNvSpPr/>
          <p:nvPr/>
        </p:nvSpPr>
        <p:spPr bwMode="white">
          <a:xfrm>
            <a:off x="9831528" y="588943"/>
            <a:ext cx="21336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5" name="34 stačiakampis"/>
          <p:cNvSpPr/>
          <p:nvPr/>
        </p:nvSpPr>
        <p:spPr bwMode="invGray">
          <a:xfrm>
            <a:off x="12113288" y="-2001"/>
            <a:ext cx="76835"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6" name="35 stačiakampis"/>
          <p:cNvSpPr/>
          <p:nvPr/>
        </p:nvSpPr>
        <p:spPr bwMode="invGray">
          <a:xfrm>
            <a:off x="12059308" y="-2001"/>
            <a:ext cx="3657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7" name="36 stačiakampis"/>
          <p:cNvSpPr/>
          <p:nvPr/>
        </p:nvSpPr>
        <p:spPr bwMode="invGray">
          <a:xfrm>
            <a:off x="12033904" y="-2001"/>
            <a:ext cx="12192"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8" name="37 stačiakampis"/>
          <p:cNvSpPr/>
          <p:nvPr/>
        </p:nvSpPr>
        <p:spPr bwMode="invGray">
          <a:xfrm>
            <a:off x="11967231" y="-2001"/>
            <a:ext cx="36576"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39" name="38 stačiakampis"/>
          <p:cNvSpPr/>
          <p:nvPr/>
        </p:nvSpPr>
        <p:spPr bwMode="invGray">
          <a:xfrm>
            <a:off x="11887569" y="380"/>
            <a:ext cx="73152"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40" name="39 stačiakampis"/>
          <p:cNvSpPr/>
          <p:nvPr/>
        </p:nvSpPr>
        <p:spPr bwMode="invGray">
          <a:xfrm>
            <a:off x="11831300" y="380"/>
            <a:ext cx="12192"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rtlCol="0" anchor="ctr"/>
          <a:lstStyle/>
          <a:p>
            <a:pPr algn="ctr" rtl="0" eaLnBrk="1" latinLnBrk="0" hangingPunct="1"/>
            <a:endParaRPr kumimoji="0" lang="lt-LT" sz="1800" noProof="0" dirty="0"/>
          </a:p>
        </p:txBody>
      </p:sp>
      <p:sp>
        <p:nvSpPr>
          <p:cNvPr id="22" name="21 pavadinimo vietos rezervavimo ženklas"/>
          <p:cNvSpPr>
            <a:spLocks noGrp="1"/>
          </p:cNvSpPr>
          <p:nvPr>
            <p:ph type="title"/>
          </p:nvPr>
        </p:nvSpPr>
        <p:spPr>
          <a:xfrm>
            <a:off x="609600" y="1143000"/>
            <a:ext cx="10972800" cy="1066800"/>
          </a:xfrm>
          <a:prstGeom prst="rect">
            <a:avLst/>
          </a:prstGeom>
        </p:spPr>
        <p:txBody>
          <a:bodyPr vert="horz" rtlCol="0" anchor="ctr">
            <a:normAutofit/>
          </a:bodyPr>
          <a:lstStyle/>
          <a:p>
            <a:pPr rtl="0"/>
            <a:r>
              <a:rPr lang="lt-LT" noProof="0" dirty="0"/>
              <a:t>Spustelėkite, jei norite redaguoti ruošinio pavadinimo stilių</a:t>
            </a:r>
          </a:p>
        </p:txBody>
      </p:sp>
      <p:sp>
        <p:nvSpPr>
          <p:cNvPr id="13" name="12 teksto vietos rezervavimo ženklas"/>
          <p:cNvSpPr>
            <a:spLocks noGrp="1"/>
          </p:cNvSpPr>
          <p:nvPr>
            <p:ph type="body" idx="1"/>
          </p:nvPr>
        </p:nvSpPr>
        <p:spPr>
          <a:xfrm>
            <a:off x="609600" y="2249424"/>
            <a:ext cx="10972800" cy="4325112"/>
          </a:xfrm>
          <a:prstGeom prst="rect">
            <a:avLst/>
          </a:prstGeom>
        </p:spPr>
        <p:txBody>
          <a:bodyPr vert="horz" rtlCol="0">
            <a:normAutofit/>
          </a:bodyPr>
          <a:lstStyle/>
          <a:p>
            <a:pPr lvl="0" rtl="0"/>
            <a:r>
              <a:rPr lang="lt-LT" noProof="0" dirty="0"/>
              <a:t>Redaguoti šablono teksto stilius</a:t>
            </a:r>
          </a:p>
          <a:p>
            <a:pPr lvl="1" rtl="0"/>
            <a:r>
              <a:rPr lang="lt-LT" noProof="0" dirty="0"/>
              <a:t>Antras lygis</a:t>
            </a:r>
          </a:p>
          <a:p>
            <a:pPr lvl="2" rtl="0"/>
            <a:r>
              <a:rPr lang="lt-LT" noProof="0" dirty="0"/>
              <a:t>Trečias lygis</a:t>
            </a:r>
          </a:p>
          <a:p>
            <a:pPr lvl="3" rtl="0"/>
            <a:r>
              <a:rPr lang="lt-LT" noProof="0" dirty="0"/>
              <a:t>Ketvirtas lygis</a:t>
            </a:r>
          </a:p>
          <a:p>
            <a:pPr lvl="4" rtl="0"/>
            <a:r>
              <a:rPr lang="lt-LT" noProof="0" dirty="0"/>
              <a:t>Penktas lygis</a:t>
            </a:r>
          </a:p>
        </p:txBody>
      </p:sp>
      <p:sp>
        <p:nvSpPr>
          <p:cNvPr id="3" name="2 poraštės vietos rezervavimo ženklas"/>
          <p:cNvSpPr>
            <a:spLocks noGrp="1"/>
          </p:cNvSpPr>
          <p:nvPr>
            <p:ph type="ftr" sz="quarter" idx="3"/>
          </p:nvPr>
        </p:nvSpPr>
        <p:spPr>
          <a:xfrm>
            <a:off x="7010400" y="612648"/>
            <a:ext cx="1767840" cy="457200"/>
          </a:xfrm>
          <a:prstGeom prst="rect">
            <a:avLst/>
          </a:prstGeom>
        </p:spPr>
        <p:txBody>
          <a:bodyPr vert="horz" rtlCol="0"/>
          <a:lstStyle>
            <a:lvl1pPr algn="r" eaLnBrk="1" latinLnBrk="0" hangingPunct="1">
              <a:defRPr kumimoji="0" sz="1100">
                <a:solidFill>
                  <a:schemeClr val="accent2">
                    <a:lumMod val="75000"/>
                  </a:schemeClr>
                </a:solidFill>
              </a:defRPr>
            </a:lvl1pPr>
          </a:lstStyle>
          <a:p>
            <a:pPr rtl="0"/>
            <a:r>
              <a:rPr lang="lt-LT" noProof="0" dirty="0"/>
              <a:t>Įtraukti </a:t>
            </a:r>
            <a:r>
              <a:rPr lang="lt-LT" noProof="0" dirty="0" err="1"/>
              <a:t>poraštę</a:t>
            </a:r>
            <a:endParaRPr lang="lt-LT" noProof="0" dirty="0"/>
          </a:p>
        </p:txBody>
      </p:sp>
      <p:sp>
        <p:nvSpPr>
          <p:cNvPr id="14" name="13 datos vietos rezervavimo ženklas"/>
          <p:cNvSpPr>
            <a:spLocks noGrp="1"/>
          </p:cNvSpPr>
          <p:nvPr>
            <p:ph type="dt" sz="half" idx="2"/>
          </p:nvPr>
        </p:nvSpPr>
        <p:spPr>
          <a:xfrm>
            <a:off x="8782048" y="612648"/>
            <a:ext cx="1276352" cy="457200"/>
          </a:xfrm>
          <a:prstGeom prst="rect">
            <a:avLst/>
          </a:prstGeom>
        </p:spPr>
        <p:txBody>
          <a:bodyPr vert="horz" rtlCol="0"/>
          <a:lstStyle>
            <a:lvl1pPr algn="l" eaLnBrk="1" latinLnBrk="0" hangingPunct="1">
              <a:defRPr kumimoji="0" sz="1100">
                <a:solidFill>
                  <a:schemeClr val="accent2">
                    <a:lumMod val="75000"/>
                  </a:schemeClr>
                </a:solidFill>
              </a:defRPr>
            </a:lvl1pPr>
          </a:lstStyle>
          <a:p>
            <a:pPr rtl="0"/>
            <a:fld id="{4C020D05-19C5-40EE-89D9-0737FBCF76E5}" type="datetime1">
              <a:rPr lang="lt-LT" noProof="0" smtClean="0"/>
              <a:t>2025-10-31</a:t>
            </a:fld>
            <a:endParaRPr lang="lt-LT" noProof="0" dirty="0"/>
          </a:p>
        </p:txBody>
      </p:sp>
      <p:sp>
        <p:nvSpPr>
          <p:cNvPr id="23" name="22 skaidrės numerio vietos rezervavimo ženklas"/>
          <p:cNvSpPr>
            <a:spLocks noGrp="1"/>
          </p:cNvSpPr>
          <p:nvPr>
            <p:ph type="sldNum" sz="quarter" idx="4"/>
          </p:nvPr>
        </p:nvSpPr>
        <p:spPr>
          <a:xfrm>
            <a:off x="10899648" y="2272"/>
            <a:ext cx="1016000" cy="365760"/>
          </a:xfrm>
          <a:prstGeom prst="rect">
            <a:avLst/>
          </a:prstGeom>
        </p:spPr>
        <p:txBody>
          <a:bodyPr vert="horz" rtlCol="0" anchor="b"/>
          <a:lstStyle>
            <a:lvl1pPr algn="r" eaLnBrk="1" latinLnBrk="0" hangingPunct="1">
              <a:defRPr kumimoji="0" sz="1800">
                <a:solidFill>
                  <a:srgbClr val="FFFFFF"/>
                </a:solidFill>
              </a:defRPr>
            </a:lvl1pPr>
          </a:lstStyle>
          <a:p>
            <a:pPr rtl="0"/>
            <a:fld id="{401CF334-2D5C-4859-84A6-CA7E6E43FAEB}" type="slidenum">
              <a:rPr lang="lt-LT" noProof="0" smtClean="0"/>
              <a:t>‹#›</a:t>
            </a:fld>
            <a:endParaRPr lang="lt-LT" noProof="0" dirty="0"/>
          </a:p>
        </p:txBody>
      </p:sp>
    </p:spTree>
    <p:extLst>
      <p:ext uri="{BB962C8B-B14F-4D97-AF65-F5344CB8AC3E}">
        <p14:creationId xmlns:p14="http://schemas.microsoft.com/office/powerpoint/2010/main" val="21321717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lumMod val="75000"/>
          </a:schemeClr>
        </a:buClr>
        <a:buFont typeface="Georgia"/>
        <a:buChar char="•"/>
        <a:defRPr kumimoji="0" sz="2800" kern="1200">
          <a:solidFill>
            <a:schemeClr val="tx2"/>
          </a:solidFill>
          <a:latin typeface="+mn-lt"/>
          <a:ea typeface="+mn-ea"/>
          <a:cs typeface="+mn-cs"/>
        </a:defRPr>
      </a:lvl1pPr>
      <a:lvl2pPr marL="658368" indent="-246888" algn="l" rtl="0" eaLnBrk="1" latinLnBrk="0" hangingPunct="1">
        <a:spcBef>
          <a:spcPts val="300"/>
        </a:spcBef>
        <a:buClr>
          <a:schemeClr val="accent2">
            <a:lumMod val="75000"/>
          </a:schemeClr>
        </a:buClr>
        <a:buFont typeface="Georgia"/>
        <a:buChar char="▫"/>
        <a:defRPr kumimoji="0" sz="2600" kern="1200">
          <a:solidFill>
            <a:schemeClr val="tx2"/>
          </a:solidFill>
          <a:latin typeface="+mn-lt"/>
          <a:ea typeface="+mn-ea"/>
          <a:cs typeface="+mn-cs"/>
        </a:defRPr>
      </a:lvl2pPr>
      <a:lvl3pPr marL="923544" indent="-219456" algn="l" rtl="0" eaLnBrk="1" latinLnBrk="0" hangingPunct="1">
        <a:spcBef>
          <a:spcPts val="300"/>
        </a:spcBef>
        <a:buClr>
          <a:schemeClr val="accent1">
            <a:lumMod val="50000"/>
          </a:schemeClr>
        </a:buClr>
        <a:buFont typeface="Wingdings 2" panose="05020102010507070707" pitchFamily="18" charset="2"/>
        <a:buChar char=""/>
        <a:defRPr kumimoji="0" sz="2400" kern="1200">
          <a:solidFill>
            <a:schemeClr val="tx2"/>
          </a:solidFill>
          <a:latin typeface="+mn-lt"/>
          <a:ea typeface="+mn-ea"/>
          <a:cs typeface="+mn-cs"/>
        </a:defRPr>
      </a:lvl3pPr>
      <a:lvl4pPr marL="1179576" indent="-201168" algn="l" rtl="0" eaLnBrk="1" latinLnBrk="0" hangingPunct="1">
        <a:spcBef>
          <a:spcPts val="300"/>
        </a:spcBef>
        <a:buClr>
          <a:schemeClr val="accent1">
            <a:lumMod val="50000"/>
          </a:schemeClr>
        </a:buClr>
        <a:buFont typeface="Wingdings 2" panose="05020102010507070707" pitchFamily="18" charset="2"/>
        <a:buChar char=""/>
        <a:defRPr kumimoji="0" sz="2200" kern="1200">
          <a:solidFill>
            <a:schemeClr val="tx2"/>
          </a:solidFill>
          <a:latin typeface="+mn-lt"/>
          <a:ea typeface="+mn-ea"/>
          <a:cs typeface="+mn-cs"/>
        </a:defRPr>
      </a:lvl4pPr>
      <a:lvl5pPr marL="1389888" indent="-182880" algn="l" rtl="0" eaLnBrk="1" latinLnBrk="0" hangingPunct="1">
        <a:spcBef>
          <a:spcPts val="300"/>
        </a:spcBef>
        <a:buClr>
          <a:schemeClr val="accent1">
            <a:lumMod val="50000"/>
          </a:schemeClr>
        </a:buClr>
        <a:buFont typeface="Wingdings 2" panose="05020102010507070707" pitchFamily="18" charset="2"/>
        <a:buChar char=""/>
        <a:defRPr kumimoji="0" sz="2000" kern="1200">
          <a:solidFill>
            <a:schemeClr val="tx2"/>
          </a:solidFill>
          <a:latin typeface="+mn-lt"/>
          <a:ea typeface="+mn-ea"/>
          <a:cs typeface="+mn-cs"/>
        </a:defRPr>
      </a:lvl5pPr>
      <a:lvl6pPr marL="1609344" indent="-182880" algn="l" rtl="0" eaLnBrk="1" latinLnBrk="0" hangingPunct="1">
        <a:spcBef>
          <a:spcPts val="300"/>
        </a:spcBef>
        <a:buClr>
          <a:schemeClr val="accent1">
            <a:lumMod val="50000"/>
          </a:schemeClr>
        </a:buClr>
        <a:buFont typeface="Wingdings 2" panose="05020102010507070707" pitchFamily="18" charset="2"/>
        <a:buChar char=""/>
        <a:defRPr kumimoji="0" sz="1800" kern="1200">
          <a:solidFill>
            <a:schemeClr val="tx2"/>
          </a:solidFill>
          <a:latin typeface="+mn-lt"/>
          <a:ea typeface="+mn-ea"/>
          <a:cs typeface="+mn-cs"/>
        </a:defRPr>
      </a:lvl6pPr>
      <a:lvl7pPr marL="1828800" indent="-182880" algn="l" rtl="0" eaLnBrk="1" latinLnBrk="0" hangingPunct="1">
        <a:spcBef>
          <a:spcPts val="300"/>
        </a:spcBef>
        <a:buClr>
          <a:schemeClr val="accent1">
            <a:lumMod val="50000"/>
          </a:schemeClr>
        </a:buClr>
        <a:buFont typeface="Wingdings 2" panose="05020102010507070707" pitchFamily="18" charset="2"/>
        <a:buChar char=""/>
        <a:defRPr kumimoji="0" sz="1600" kern="1200">
          <a:solidFill>
            <a:schemeClr val="tx2"/>
          </a:solidFill>
          <a:latin typeface="+mn-lt"/>
          <a:ea typeface="+mn-ea"/>
          <a:cs typeface="+mn-cs"/>
        </a:defRPr>
      </a:lvl7pPr>
      <a:lvl8pPr marL="2029968" indent="-182880" algn="l" rtl="0" eaLnBrk="1" latinLnBrk="0" hangingPunct="1">
        <a:spcBef>
          <a:spcPts val="300"/>
        </a:spcBef>
        <a:buClr>
          <a:schemeClr val="accent1">
            <a:lumMod val="50000"/>
          </a:schemeClr>
        </a:buClr>
        <a:buFont typeface="Wingdings 2" panose="05020102010507070707" pitchFamily="18" charset="2"/>
        <a:buChar char=""/>
        <a:defRPr kumimoji="0" sz="1500" kern="1200">
          <a:solidFill>
            <a:schemeClr val="tx2"/>
          </a:solidFill>
          <a:latin typeface="+mn-lt"/>
          <a:ea typeface="+mn-ea"/>
          <a:cs typeface="+mn-cs"/>
        </a:defRPr>
      </a:lvl8pPr>
      <a:lvl9pPr marL="2240280" indent="-182880" algn="l" rtl="0" eaLnBrk="1" latinLnBrk="0" hangingPunct="1">
        <a:spcBef>
          <a:spcPts val="300"/>
        </a:spcBef>
        <a:buClr>
          <a:schemeClr val="accent1">
            <a:lumMod val="50000"/>
          </a:schemeClr>
        </a:buClr>
        <a:buFont typeface="Wingdings 2" panose="05020102010507070707" pitchFamily="18" charset="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orient="horz" pos="4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ctrTitle"/>
          </p:nvPr>
        </p:nvSpPr>
        <p:spPr>
          <a:xfrm>
            <a:off x="609600" y="1753741"/>
            <a:ext cx="11277600" cy="1470025"/>
          </a:xfrm>
        </p:spPr>
        <p:txBody>
          <a:bodyPr rtlCol="0"/>
          <a:lstStyle/>
          <a:p>
            <a:pPr rtl="0"/>
            <a:r>
              <a:rPr lang="es-ES" dirty="0"/>
              <a:t>Darbuotojų tolerancijos korupcijai apklausos rezultatai</a:t>
            </a:r>
            <a:endParaRPr lang="lt-LT" dirty="0"/>
          </a:p>
        </p:txBody>
      </p:sp>
      <p:sp>
        <p:nvSpPr>
          <p:cNvPr id="3" name="2 paantraštė"/>
          <p:cNvSpPr>
            <a:spLocks noGrp="1"/>
          </p:cNvSpPr>
          <p:nvPr>
            <p:ph type="subTitle" idx="1"/>
          </p:nvPr>
        </p:nvSpPr>
        <p:spPr>
          <a:xfrm>
            <a:off x="609600" y="3917482"/>
            <a:ext cx="6604000" cy="1735056"/>
          </a:xfrm>
        </p:spPr>
        <p:txBody>
          <a:bodyPr rtlCol="0"/>
          <a:lstStyle/>
          <a:p>
            <a:pPr rtl="0"/>
            <a:r>
              <a:rPr lang="lt-LT" dirty="0"/>
              <a:t>2025 m.</a:t>
            </a:r>
          </a:p>
          <a:p>
            <a:pPr rtl="0"/>
            <a:endParaRPr lang="lt-LT" dirty="0"/>
          </a:p>
        </p:txBody>
      </p:sp>
    </p:spTree>
    <p:extLst>
      <p:ext uri="{BB962C8B-B14F-4D97-AF65-F5344CB8AC3E}">
        <p14:creationId xmlns:p14="http://schemas.microsoft.com/office/powerpoint/2010/main" val="70630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p>
            <a:r>
              <a:rPr lang="lt-LT" dirty="0"/>
              <a:t>Apklausos tikslas:</a:t>
            </a:r>
          </a:p>
        </p:txBody>
      </p:sp>
      <p:sp>
        <p:nvSpPr>
          <p:cNvPr id="3" name="2 turinio vietos rezervavimo ženklas"/>
          <p:cNvSpPr>
            <a:spLocks noGrp="1"/>
          </p:cNvSpPr>
          <p:nvPr>
            <p:ph idx="1"/>
          </p:nvPr>
        </p:nvSpPr>
        <p:spPr/>
        <p:txBody>
          <a:bodyPr rtlCol="0"/>
          <a:lstStyle/>
          <a:p>
            <a:pPr algn="just" rtl="0"/>
            <a:r>
              <a:rPr lang="lt-LT" dirty="0"/>
              <a:t>nustatyti koks yra Molėtų kultūros centro (toliau – Centras) darbuotojų tolerancijos korupcijai indeksas, t. y. nustatyti ir įvertinti darbuotojų bendrą požiūrį į korupciją, išsiaiškinti, kiek paplitęs šis reiškinys Centre ir kokia darbuotojų patirtis ir santykis su korupcinio pobūdžio apraiškomis, </a:t>
            </a:r>
            <a:r>
              <a:rPr lang="pt-BR" dirty="0"/>
              <a:t>nustaty</a:t>
            </a:r>
            <a:r>
              <a:rPr lang="lt-LT" dirty="0" err="1"/>
              <a:t>ti</a:t>
            </a:r>
            <a:r>
              <a:rPr lang="pt-BR" dirty="0"/>
              <a:t> galimas tobulinimo sri</a:t>
            </a:r>
            <a:r>
              <a:rPr lang="lt-LT" dirty="0" err="1"/>
              <a:t>ti</a:t>
            </a:r>
            <a:r>
              <a:rPr lang="pt-BR" dirty="0"/>
              <a:t>s.</a:t>
            </a:r>
            <a:endParaRPr lang="lt-LT" dirty="0"/>
          </a:p>
        </p:txBody>
      </p:sp>
    </p:spTree>
    <p:extLst>
      <p:ext uri="{BB962C8B-B14F-4D97-AF65-F5344CB8AC3E}">
        <p14:creationId xmlns:p14="http://schemas.microsoft.com/office/powerpoint/2010/main" val="1851896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normAutofit fontScale="90000"/>
          </a:bodyPr>
          <a:lstStyle/>
          <a:p>
            <a:pPr rtl="0"/>
            <a:r>
              <a:rPr lang="lt-LT" dirty="0"/>
              <a:t>Apklausa atlikta </a:t>
            </a:r>
            <a:br>
              <a:rPr lang="lt-LT" dirty="0"/>
            </a:br>
            <a:r>
              <a:rPr lang="lt-LT" dirty="0"/>
              <a:t>nuo 2025 m. spalio 1 d. iki 2025 m. spalio 10 d.</a:t>
            </a:r>
          </a:p>
        </p:txBody>
      </p:sp>
      <p:sp>
        <p:nvSpPr>
          <p:cNvPr id="3" name="2 turinio vietos rezervavimo ženklas"/>
          <p:cNvSpPr>
            <a:spLocks noGrp="1"/>
          </p:cNvSpPr>
          <p:nvPr>
            <p:ph idx="1"/>
          </p:nvPr>
        </p:nvSpPr>
        <p:spPr/>
        <p:txBody>
          <a:bodyPr rtlCol="0"/>
          <a:lstStyle/>
          <a:p>
            <a:pPr marL="109728" indent="0" rtl="0">
              <a:buNone/>
            </a:pPr>
            <a:r>
              <a:rPr lang="lt-LT" dirty="0"/>
              <a:t>Tyrimui pasirinktas anoniminės anketos apklausos internete metodas. Apklausos internetinė nuoroda buvo pateikta visiems Molėtų kultūros centro darbuotojams.</a:t>
            </a:r>
          </a:p>
          <a:p>
            <a:pPr marL="109728" indent="0" rtl="0">
              <a:buNone/>
            </a:pPr>
            <a:r>
              <a:rPr lang="lt-LT" dirty="0"/>
              <a:t>Apklausoje dalyvavo 23 darbuotojai.</a:t>
            </a:r>
          </a:p>
          <a:p>
            <a:pPr marL="109728" indent="0" rtl="0">
              <a:buNone/>
            </a:pPr>
            <a:endParaRPr lang="lt-LT" dirty="0"/>
          </a:p>
          <a:p>
            <a:pPr marL="109728" indent="0" rtl="0">
              <a:buNone/>
            </a:pPr>
            <a:endParaRPr lang="lt-LT" dirty="0"/>
          </a:p>
          <a:p>
            <a:pPr marL="109728" indent="0" rtl="0">
              <a:buNone/>
            </a:pPr>
            <a:endParaRPr lang="lt-LT" dirty="0"/>
          </a:p>
          <a:p>
            <a:pPr marL="109728" indent="0" rtl="0">
              <a:buNone/>
            </a:pPr>
            <a:r>
              <a:rPr lang="lt-LT" dirty="0"/>
              <a:t>Pateikiami apklausos rezultatai.</a:t>
            </a:r>
          </a:p>
          <a:p>
            <a:pPr marL="109728" indent="0" rtl="0">
              <a:buNone/>
            </a:pPr>
            <a:endParaRPr lang="lt-LT" dirty="0"/>
          </a:p>
          <a:p>
            <a:pPr rtl="0"/>
            <a:endParaRPr lang="lt-LT" dirty="0"/>
          </a:p>
        </p:txBody>
      </p:sp>
    </p:spTree>
    <p:extLst>
      <p:ext uri="{BB962C8B-B14F-4D97-AF65-F5344CB8AC3E}">
        <p14:creationId xmlns:p14="http://schemas.microsoft.com/office/powerpoint/2010/main" val="99786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normAutofit/>
          </a:bodyPr>
          <a:lstStyle/>
          <a:p>
            <a:pPr rtl="0"/>
            <a:r>
              <a:rPr lang="lt-LT" sz="2400" b="1" dirty="0"/>
              <a:t>Kaip manote, ar Molėtų kultūros centre veiklos procesai (viešieji pirkimai ir pan.) yra organizuojami skaidriai?</a:t>
            </a:r>
          </a:p>
        </p:txBody>
      </p:sp>
      <p:pic>
        <p:nvPicPr>
          <p:cNvPr id="5" name="Turinio vietos rezervavimo ženklas 4">
            <a:extLst>
              <a:ext uri="{FF2B5EF4-FFF2-40B4-BE49-F238E27FC236}">
                <a16:creationId xmlns:a16="http://schemas.microsoft.com/office/drawing/2014/main" id="{CBADB69E-7AE1-494C-CC54-80216762474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384888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D50D54C-B5AD-1E0A-4009-980C27123232}"/>
              </a:ext>
            </a:extLst>
          </p:cNvPr>
          <p:cNvSpPr>
            <a:spLocks noGrp="1"/>
          </p:cNvSpPr>
          <p:nvPr>
            <p:ph type="title"/>
          </p:nvPr>
        </p:nvSpPr>
        <p:spPr>
          <a:xfrm>
            <a:off x="609600" y="731521"/>
            <a:ext cx="10972800" cy="2011679"/>
          </a:xfrm>
        </p:spPr>
        <p:txBody>
          <a:bodyPr>
            <a:noAutofit/>
          </a:bodyPr>
          <a:lstStyle/>
          <a:p>
            <a:pPr algn="just"/>
            <a:r>
              <a:rPr lang="lt-LT" sz="2400" b="1" dirty="0"/>
              <a:t>Ar Jūsų nuomone, Molėtų kultūros centre egzistuoja nepotizmas, </a:t>
            </a:r>
            <a:r>
              <a:rPr lang="lt-LT" sz="2400" b="1" dirty="0" err="1"/>
              <a:t>kronizmas</a:t>
            </a:r>
            <a:r>
              <a:rPr lang="lt-LT" sz="2400" b="1" dirty="0"/>
              <a:t> ar partinis protegavimas (pvz. skiriant aukštesnius atlygius darbuotojams, susijusiems giminystės, politiniais ar artimos draugystės ryšiais, pagalba favoritams juos skiriant į aukštesnes pareigas, teikiant lengvatas ir privilegijas)?</a:t>
            </a:r>
          </a:p>
        </p:txBody>
      </p:sp>
      <p:pic>
        <p:nvPicPr>
          <p:cNvPr id="5" name="Turinio vietos rezervavimo ženklas 4">
            <a:extLst>
              <a:ext uri="{FF2B5EF4-FFF2-40B4-BE49-F238E27FC236}">
                <a16:creationId xmlns:a16="http://schemas.microsoft.com/office/drawing/2014/main" id="{BF8CD9BB-3BAD-1F83-045E-BFDE95FAE6F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1941" y="2618072"/>
            <a:ext cx="9452556" cy="3955766"/>
          </a:xfrm>
        </p:spPr>
      </p:pic>
    </p:spTree>
    <p:extLst>
      <p:ext uri="{BB962C8B-B14F-4D97-AF65-F5344CB8AC3E}">
        <p14:creationId xmlns:p14="http://schemas.microsoft.com/office/powerpoint/2010/main" val="2304171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EC6D303-A676-BCAD-E308-90FA0AB13367}"/>
              </a:ext>
            </a:extLst>
          </p:cNvPr>
          <p:cNvSpPr>
            <a:spLocks noGrp="1"/>
          </p:cNvSpPr>
          <p:nvPr>
            <p:ph type="title"/>
          </p:nvPr>
        </p:nvSpPr>
        <p:spPr>
          <a:xfrm>
            <a:off x="609600" y="962526"/>
            <a:ext cx="10972800" cy="1247274"/>
          </a:xfrm>
        </p:spPr>
        <p:txBody>
          <a:bodyPr>
            <a:normAutofit/>
          </a:bodyPr>
          <a:lstStyle/>
          <a:p>
            <a:r>
              <a:rPr lang="lt-LT" sz="2400" b="1" dirty="0"/>
              <a:t>Ar žinote, kaip elgtis, jei pastebėtumėte galimą korupcijos atvejį?</a:t>
            </a:r>
          </a:p>
        </p:txBody>
      </p:sp>
      <p:pic>
        <p:nvPicPr>
          <p:cNvPr id="5" name="Turinio vietos rezervavimo ženklas 4">
            <a:extLst>
              <a:ext uri="{FF2B5EF4-FFF2-40B4-BE49-F238E27FC236}">
                <a16:creationId xmlns:a16="http://schemas.microsoft.com/office/drawing/2014/main" id="{AF270073-41E2-3E63-CEAC-149B82711D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3014945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BF0B6DD-275D-B980-EAF2-4CB7E668BB0B}"/>
              </a:ext>
            </a:extLst>
          </p:cNvPr>
          <p:cNvSpPr>
            <a:spLocks noGrp="1"/>
          </p:cNvSpPr>
          <p:nvPr>
            <p:ph type="title"/>
          </p:nvPr>
        </p:nvSpPr>
        <p:spPr>
          <a:xfrm>
            <a:off x="609600" y="760396"/>
            <a:ext cx="10972800" cy="1449404"/>
          </a:xfrm>
        </p:spPr>
        <p:txBody>
          <a:bodyPr>
            <a:normAutofit/>
          </a:bodyPr>
          <a:lstStyle/>
          <a:p>
            <a:r>
              <a:rPr lang="lt-LT" sz="2400" b="1" dirty="0"/>
              <a:t>Jūsų nuomone, ar korupcija vis dar yra problema viešųjų pirkimų srityje Lietuvoje?</a:t>
            </a:r>
          </a:p>
        </p:txBody>
      </p:sp>
      <p:pic>
        <p:nvPicPr>
          <p:cNvPr id="5" name="Turinio vietos rezervavimo ženklas 4">
            <a:extLst>
              <a:ext uri="{FF2B5EF4-FFF2-40B4-BE49-F238E27FC236}">
                <a16:creationId xmlns:a16="http://schemas.microsoft.com/office/drawing/2014/main" id="{BD1A956E-0119-9254-4355-C05D6CEEE8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682914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50566AD-11F7-F1F1-F240-8A5417C49943}"/>
              </a:ext>
            </a:extLst>
          </p:cNvPr>
          <p:cNvSpPr>
            <a:spLocks noGrp="1"/>
          </p:cNvSpPr>
          <p:nvPr>
            <p:ph type="title"/>
          </p:nvPr>
        </p:nvSpPr>
        <p:spPr>
          <a:xfrm>
            <a:off x="609600" y="904775"/>
            <a:ext cx="10972800" cy="1305025"/>
          </a:xfrm>
        </p:spPr>
        <p:txBody>
          <a:bodyPr>
            <a:normAutofit fontScale="90000"/>
          </a:bodyPr>
          <a:lstStyle/>
          <a:p>
            <a:r>
              <a:rPr lang="lt-LT" sz="2700" b="1" dirty="0"/>
              <a:t>Ar buvote susidūrę su korupcijos apraiškomis savo darbe (Jums ar Jūsų kolegai buvo siūlytas kyšis ir kt.)?</a:t>
            </a:r>
            <a:br>
              <a:rPr lang="lt-LT" b="1" dirty="0"/>
            </a:br>
            <a:endParaRPr lang="lt-LT" dirty="0"/>
          </a:p>
        </p:txBody>
      </p:sp>
      <p:pic>
        <p:nvPicPr>
          <p:cNvPr id="5" name="Turinio vietos rezervavimo ženklas 4">
            <a:extLst>
              <a:ext uri="{FF2B5EF4-FFF2-40B4-BE49-F238E27FC236}">
                <a16:creationId xmlns:a16="http://schemas.microsoft.com/office/drawing/2014/main" id="{276DA151-9580-0ECD-714E-0022F59C63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2735426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2701759-B2F8-61F6-3C52-01074ECE6E62}"/>
              </a:ext>
            </a:extLst>
          </p:cNvPr>
          <p:cNvSpPr>
            <a:spLocks noGrp="1"/>
          </p:cNvSpPr>
          <p:nvPr>
            <p:ph type="title"/>
          </p:nvPr>
        </p:nvSpPr>
        <p:spPr/>
        <p:txBody>
          <a:bodyPr>
            <a:normAutofit fontScale="90000"/>
          </a:bodyPr>
          <a:lstStyle/>
          <a:p>
            <a:r>
              <a:rPr lang="lt-LT" sz="2700" b="1" dirty="0"/>
              <a:t>Jei sužinotumėte apie korupciją Molėtų kultūros centre, ar praneštumėte apie tai?</a:t>
            </a:r>
            <a:br>
              <a:rPr lang="lt-LT" b="1" dirty="0"/>
            </a:br>
            <a:endParaRPr lang="lt-LT" dirty="0"/>
          </a:p>
        </p:txBody>
      </p:sp>
      <p:pic>
        <p:nvPicPr>
          <p:cNvPr id="5" name="Turinio vietos rezervavimo ženklas 4">
            <a:extLst>
              <a:ext uri="{FF2B5EF4-FFF2-40B4-BE49-F238E27FC236}">
                <a16:creationId xmlns:a16="http://schemas.microsoft.com/office/drawing/2014/main" id="{1D6EDD30-E7FF-3EB9-908B-F08B0E4C7E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96349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EFB67F9-5605-DDAF-64D0-B5F205EC0799}"/>
              </a:ext>
            </a:extLst>
          </p:cNvPr>
          <p:cNvSpPr>
            <a:spLocks noGrp="1"/>
          </p:cNvSpPr>
          <p:nvPr>
            <p:ph type="title"/>
          </p:nvPr>
        </p:nvSpPr>
        <p:spPr>
          <a:xfrm>
            <a:off x="609600" y="808522"/>
            <a:ext cx="10972800" cy="1401278"/>
          </a:xfrm>
        </p:spPr>
        <p:txBody>
          <a:bodyPr>
            <a:normAutofit/>
          </a:bodyPr>
          <a:lstStyle/>
          <a:p>
            <a:r>
              <a:rPr lang="lt-LT" sz="2400" b="1" dirty="0"/>
              <a:t>Ar noriai dalyvaujate mokymuose, susijusiuose su korupcijos prevencija?</a:t>
            </a:r>
          </a:p>
        </p:txBody>
      </p:sp>
      <p:pic>
        <p:nvPicPr>
          <p:cNvPr id="5" name="Turinio vietos rezervavimo ženklas 4">
            <a:extLst>
              <a:ext uri="{FF2B5EF4-FFF2-40B4-BE49-F238E27FC236}">
                <a16:creationId xmlns:a16="http://schemas.microsoft.com/office/drawing/2014/main" id="{DA837939-2567-E695-CEB3-AAAEDCF83B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27502" y="2249488"/>
            <a:ext cx="9936995" cy="4324350"/>
          </a:xfrm>
        </p:spPr>
      </p:pic>
    </p:spTree>
    <p:extLst>
      <p:ext uri="{BB962C8B-B14F-4D97-AF65-F5344CB8AC3E}">
        <p14:creationId xmlns:p14="http://schemas.microsoft.com/office/powerpoint/2010/main" val="1743004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609600" y="721895"/>
            <a:ext cx="10972800" cy="818147"/>
          </a:xfrm>
        </p:spPr>
        <p:txBody>
          <a:bodyPr rtlCol="0"/>
          <a:lstStyle/>
          <a:p>
            <a:pPr rtl="0"/>
            <a:r>
              <a:rPr lang="lt-LT" dirty="0"/>
              <a:t>Apibendrinimas</a:t>
            </a:r>
          </a:p>
        </p:txBody>
      </p:sp>
      <p:sp>
        <p:nvSpPr>
          <p:cNvPr id="3" name="2 turinio vietos rezervavimo ženklas"/>
          <p:cNvSpPr>
            <a:spLocks noGrp="1"/>
          </p:cNvSpPr>
          <p:nvPr>
            <p:ph idx="1"/>
          </p:nvPr>
        </p:nvSpPr>
        <p:spPr>
          <a:xfrm>
            <a:off x="609600" y="1617044"/>
            <a:ext cx="10972800" cy="4957492"/>
          </a:xfrm>
        </p:spPr>
        <p:txBody>
          <a:bodyPr rtlCol="0"/>
          <a:lstStyle/>
          <a:p>
            <a:pPr algn="just" rtl="0"/>
            <a:r>
              <a:rPr lang="lt-LT" sz="1800" dirty="0"/>
              <a:t>Dauguma darbuotojų (83 proc.) mano, kad Molėtų kultūros centre (toliau-centras) veiklos procesai (viešieji pirkimai ir pan.) yra organizuojami skaidriai. 17 proc. nežino.</a:t>
            </a:r>
          </a:p>
          <a:p>
            <a:pPr algn="just"/>
            <a:r>
              <a:rPr lang="lt-LT" sz="1800" dirty="0"/>
              <a:t>Nepaisant to, kad dauguma 61 proc. mano, kad nepotizmo, </a:t>
            </a:r>
            <a:r>
              <a:rPr lang="lt-LT" sz="1800" dirty="0" err="1"/>
              <a:t>kronizmo</a:t>
            </a:r>
            <a:r>
              <a:rPr lang="lt-LT" sz="1800" dirty="0"/>
              <a:t>, protegavimo apraiškų centre nėra, kelia susirūpinimą, kad 35 proc. nežino, o 4 proc. įžvelgia tokių praktikų galimybę.</a:t>
            </a:r>
          </a:p>
          <a:p>
            <a:pPr algn="just"/>
            <a:r>
              <a:rPr lang="lt-LT" sz="1800" dirty="0"/>
              <a:t>Didžioji dalis darbuotojų žino, kaip elgtis pastebėjus galimą korupciją (91 proc.), tačiau yra 9 proc. darbuotojų, kuriems šis klausimas neaiškus. </a:t>
            </a:r>
          </a:p>
          <a:p>
            <a:pPr algn="just"/>
            <a:r>
              <a:rPr lang="lt-LT" sz="1800" dirty="0"/>
              <a:t>Dauguma darbuotojų (61 proc.) mano, kad korupcija viešųjų pirkimų srityje Lietuvoje gerėja, 22 proc. mano, kad problema egzistuoja, bet ji nereikšminga. 4 proc. teigia, kad korupcijos beveik nėra. Tačiau 13 proc. mano, kad tai didelė problema, kas rodo, kad reikalingos tolesnės prevencinės priemonės.</a:t>
            </a:r>
          </a:p>
          <a:p>
            <a:pPr algn="just"/>
            <a:r>
              <a:rPr lang="lt-LT" sz="1800" dirty="0"/>
              <a:t>Darbuotojai centre nebuvo susidūrę su korupcijos apraiškomis savo darbe (100 proc.).</a:t>
            </a:r>
          </a:p>
          <a:p>
            <a:pPr algn="just"/>
            <a:r>
              <a:rPr lang="lt-LT" sz="1800" dirty="0"/>
              <a:t>Apklausoje dauguma darbuotojų praneštų apie korupciją tik turėdami tvirtų įrodymų (52 proc.), 30 proc. praneštu nedelsiant, kas gali užkirsti kelią ankstyvajam korupcijos atvejų nustatymui ir prevencijai. </a:t>
            </a:r>
          </a:p>
          <a:p>
            <a:pPr algn="just"/>
            <a:r>
              <a:rPr lang="lt-LT" sz="1800" dirty="0"/>
              <a:t>Dauguma darbuotojų noriai dalyvauja korupcijos prevencijos mokymuose (74 proc.), 9 proc. nurodė laiko trūkumą mokymams. </a:t>
            </a:r>
          </a:p>
          <a:p>
            <a:pPr algn="just"/>
            <a:r>
              <a:rPr lang="lt-LT" sz="1800" dirty="0"/>
              <a:t>Įvertinus apklausos rezultatus, darytina išvada, kad bendras darbuotojų korupcijos netoleravimo lygis yra gana aukštas, o korupcinio pobūdžio veikų pasireiškimo galimybė centre yra minimali.</a:t>
            </a:r>
          </a:p>
          <a:p>
            <a:endParaRPr lang="lt-LT" sz="1800" dirty="0"/>
          </a:p>
          <a:p>
            <a:endParaRPr lang="lt-LT" sz="1800" dirty="0"/>
          </a:p>
          <a:p>
            <a:endParaRPr lang="lt-LT" sz="1800" dirty="0"/>
          </a:p>
          <a:p>
            <a:pPr rtl="0"/>
            <a:endParaRPr lang="lt-LT" dirty="0"/>
          </a:p>
        </p:txBody>
      </p:sp>
    </p:spTree>
    <p:extLst>
      <p:ext uri="{BB962C8B-B14F-4D97-AF65-F5344CB8AC3E}">
        <p14:creationId xmlns:p14="http://schemas.microsoft.com/office/powerpoint/2010/main" val="380951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609600" y="866274"/>
            <a:ext cx="10972800" cy="933650"/>
          </a:xfrm>
        </p:spPr>
        <p:txBody>
          <a:bodyPr rtlCol="0"/>
          <a:lstStyle/>
          <a:p>
            <a:pPr rtl="0"/>
            <a:r>
              <a:rPr lang="lt-LT" dirty="0"/>
              <a:t>Rekomendacijos</a:t>
            </a:r>
          </a:p>
        </p:txBody>
      </p:sp>
      <p:sp>
        <p:nvSpPr>
          <p:cNvPr id="3" name="2 turinio vietos rezervavimo ženklas"/>
          <p:cNvSpPr>
            <a:spLocks noGrp="1"/>
          </p:cNvSpPr>
          <p:nvPr>
            <p:ph idx="1"/>
          </p:nvPr>
        </p:nvSpPr>
        <p:spPr>
          <a:xfrm>
            <a:off x="609600" y="1973179"/>
            <a:ext cx="10972800" cy="4601357"/>
          </a:xfrm>
        </p:spPr>
        <p:txBody>
          <a:bodyPr rtlCol="0">
            <a:normAutofit/>
          </a:bodyPr>
          <a:lstStyle/>
          <a:p>
            <a:pPr marL="109728" indent="0" algn="just">
              <a:buNone/>
            </a:pPr>
            <a:r>
              <a:rPr lang="lt-LT" sz="1800" dirty="0"/>
              <a:t>Gerinti informuotumą apie korupcijos prevencijos priemones, užtikrinant, kad jos būtų aiškiai suprantamos ir efektyviai taikomos. Taip pat svarbu stiprinti pasitikėjimą įstaigos procesų skaidrumu, užtikrinant darbuotojams prieigą prie informacijos apie galimybes pranešti apie korupciją ir nuolat vertinant bei tobulinant prevencijos mechanizmus. Be to, reikėtų skatinti atvirą dialogą apie korupcijos prevenciją, kad darbuotojai jaustųsi įsitraukę ir galėtų prisidėti prie geresnių sprendimų priėmimo.</a:t>
            </a:r>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endParaRPr lang="lt-LT" sz="1800" dirty="0"/>
          </a:p>
          <a:p>
            <a:pPr marL="109728" indent="0" algn="just">
              <a:buNone/>
            </a:pPr>
            <a:r>
              <a:rPr lang="lt-LT" sz="1800" dirty="0"/>
              <a:t>Darbuotojų apklausą atliko ir rezultatus apibendrino sekretorė referentė Irina </a:t>
            </a:r>
            <a:r>
              <a:rPr lang="lt-LT" sz="1800" dirty="0" err="1"/>
              <a:t>Devicijonienė</a:t>
            </a:r>
            <a:endParaRPr lang="lt-LT" sz="1800" dirty="0"/>
          </a:p>
          <a:p>
            <a:pPr marL="109728" indent="0" algn="just">
              <a:buNone/>
            </a:pPr>
            <a:endParaRPr lang="lt-LT" sz="1800" dirty="0"/>
          </a:p>
        </p:txBody>
      </p:sp>
    </p:spTree>
    <p:extLst>
      <p:ext uri="{BB962C8B-B14F-4D97-AF65-F5344CB8AC3E}">
        <p14:creationId xmlns:p14="http://schemas.microsoft.com/office/powerpoint/2010/main" val="687654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kymo pateiktis">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Office_16225322_TF03460604" id="{65D74374-EE7E-4B08-BD10-C70BF690E494}" vid="{1FEBC07D-34D6-43AE-8BEF-FF50E6C3002A}"/>
    </a:ext>
  </a:extLst>
</a:theme>
</file>

<file path=ppt/theme/theme2.xml><?xml version="1.0" encoding="utf-8"?>
<a:theme xmlns:a="http://schemas.openxmlformats.org/drawingml/2006/main" name="„Office“ tem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Calibri">
      <a:maj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Mokymo pateiktis</Template>
  <TotalTime>151</TotalTime>
  <Words>651</Words>
  <Application>Microsoft Office PowerPoint</Application>
  <PresentationFormat>Plačiaekranė</PresentationFormat>
  <Paragraphs>54</Paragraphs>
  <Slides>12</Slides>
  <Notes>6</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12</vt:i4>
      </vt:variant>
    </vt:vector>
  </HeadingPairs>
  <TitlesOfParts>
    <vt:vector size="17" baseType="lpstr">
      <vt:lpstr>Arial</vt:lpstr>
      <vt:lpstr>Calibri</vt:lpstr>
      <vt:lpstr>Georgia</vt:lpstr>
      <vt:lpstr>Wingdings 2</vt:lpstr>
      <vt:lpstr>Mokymo pateiktis</vt:lpstr>
      <vt:lpstr>Darbuotojų tolerancijos korupcijai apklausos rezultatai</vt:lpstr>
      <vt:lpstr>Apklausos tikslas:</vt:lpstr>
      <vt:lpstr>Apklausa atlikta  nuo 2025 m. spalio 1 d. iki 2025 m. spalio 10 d.</vt:lpstr>
      <vt:lpstr>Kaip manote, ar Molėtų kultūros centre veiklos procesai (viešieji pirkimai ir pan.) yra organizuojami skaidriai?</vt:lpstr>
      <vt:lpstr>Ar Jūsų nuomone, Molėtų kultūros centre egzistuoja nepotizmas, kronizmas ar partinis protegavimas (pvz. skiriant aukštesnius atlygius darbuotojams, susijusiems giminystės, politiniais ar artimos draugystės ryšiais, pagalba favoritams juos skiriant į aukštesnes pareigas, teikiant lengvatas ir privilegijas)?</vt:lpstr>
      <vt:lpstr>Ar žinote, kaip elgtis, jei pastebėtumėte galimą korupcijos atvejį?</vt:lpstr>
      <vt:lpstr>Jūsų nuomone, ar korupcija vis dar yra problema viešųjų pirkimų srityje Lietuvoje?</vt:lpstr>
      <vt:lpstr>Ar buvote susidūrę su korupcijos apraiškomis savo darbe (Jums ar Jūsų kolegai buvo siūlytas kyšis ir kt.)? </vt:lpstr>
      <vt:lpstr>Jei sužinotumėte apie korupciją Molėtų kultūros centre, ar praneštumėte apie tai? </vt:lpstr>
      <vt:lpstr>Ar noriai dalyvaujate mokymuose, susijusiuose su korupcijos prevencija?</vt:lpstr>
      <vt:lpstr>Apibendrinimas</vt:lpstr>
      <vt:lpstr>Rekomendacijos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Irina Devicijoniene</dc:creator>
  <cp:lastModifiedBy>Irina Devicijoniene</cp:lastModifiedBy>
  <cp:revision>1</cp:revision>
  <dcterms:created xsi:type="dcterms:W3CDTF">2025-10-31T05:54:45Z</dcterms:created>
  <dcterms:modified xsi:type="dcterms:W3CDTF">2025-10-31T08:26:19Z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